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Helvetica World" panose="020B0604020202020204" charset="-128"/>
      <p:regular r:id="rId19"/>
    </p:embeddedFont>
    <p:embeddedFont>
      <p:font typeface="Helvetica World Bold" panose="020B0604020202020204" charset="-128"/>
      <p:regular r:id="rId20"/>
    </p:embeddedFont>
    <p:embeddedFont>
      <p:font typeface="Helvetica World Italics" panose="020B0604020202020204" charset="-128"/>
      <p:regular r:id="rId21"/>
    </p:embeddedFont>
    <p:embeddedFont>
      <p:font typeface="Canva Sans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90" d="100"/>
          <a:sy n="90" d="100"/>
        </p:scale>
        <p:origin x="-897" y="-47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itha Priya" userId="dd8571f9338a8b39" providerId="LiveId" clId="{E2D7FCD3-D2B5-4D38-A592-2B03DB229999}"/>
    <pc:docChg chg="undo custSel modSld">
      <pc:chgData name="Abitha Priya" userId="dd8571f9338a8b39" providerId="LiveId" clId="{E2D7FCD3-D2B5-4D38-A592-2B03DB229999}" dt="2025-03-08T06:02:34.975" v="92" actId="1076"/>
      <pc:docMkLst>
        <pc:docMk/>
      </pc:docMkLst>
      <pc:sldChg chg="modSp mod">
        <pc:chgData name="Abitha Priya" userId="dd8571f9338a8b39" providerId="LiveId" clId="{E2D7FCD3-D2B5-4D38-A592-2B03DB229999}" dt="2025-03-08T05:54:13.844" v="13" actId="1076"/>
        <pc:sldMkLst>
          <pc:docMk/>
          <pc:sldMk cId="0" sldId="258"/>
        </pc:sldMkLst>
        <pc:spChg chg="mod">
          <ac:chgData name="Abitha Priya" userId="dd8571f9338a8b39" providerId="LiveId" clId="{E2D7FCD3-D2B5-4D38-A592-2B03DB229999}" dt="2025-03-08T05:54:09.335" v="12" actId="1076"/>
          <ac:spMkLst>
            <pc:docMk/>
            <pc:sldMk cId="0" sldId="258"/>
            <ac:spMk id="47" creationId="{00000000-0000-0000-0000-000000000000}"/>
          </ac:spMkLst>
        </pc:spChg>
        <pc:spChg chg="mod">
          <ac:chgData name="Abitha Priya" userId="dd8571f9338a8b39" providerId="LiveId" clId="{E2D7FCD3-D2B5-4D38-A592-2B03DB229999}" dt="2025-03-08T05:54:13.844" v="13" actId="1076"/>
          <ac:spMkLst>
            <pc:docMk/>
            <pc:sldMk cId="0" sldId="258"/>
            <ac:spMk id="48" creationId="{00000000-0000-0000-0000-000000000000}"/>
          </ac:spMkLst>
        </pc:spChg>
        <pc:spChg chg="mod">
          <ac:chgData name="Abitha Priya" userId="dd8571f9338a8b39" providerId="LiveId" clId="{E2D7FCD3-D2B5-4D38-A592-2B03DB229999}" dt="2025-03-08T05:53:52.442" v="6" actId="1036"/>
          <ac:spMkLst>
            <pc:docMk/>
            <pc:sldMk cId="0" sldId="258"/>
            <ac:spMk id="50" creationId="{00000000-0000-0000-0000-000000000000}"/>
          </ac:spMkLst>
        </pc:spChg>
        <pc:spChg chg="mod">
          <ac:chgData name="Abitha Priya" userId="dd8571f9338a8b39" providerId="LiveId" clId="{E2D7FCD3-D2B5-4D38-A592-2B03DB229999}" dt="2025-03-08T05:53:49.462" v="4" actId="1035"/>
          <ac:spMkLst>
            <pc:docMk/>
            <pc:sldMk cId="0" sldId="258"/>
            <ac:spMk id="51" creationId="{00000000-0000-0000-0000-000000000000}"/>
          </ac:spMkLst>
        </pc:spChg>
        <pc:grpChg chg="mod">
          <ac:chgData name="Abitha Priya" userId="dd8571f9338a8b39" providerId="LiveId" clId="{E2D7FCD3-D2B5-4D38-A592-2B03DB229999}" dt="2025-03-08T05:54:01.688" v="11" actId="1076"/>
          <ac:grpSpMkLst>
            <pc:docMk/>
            <pc:sldMk cId="0" sldId="258"/>
            <ac:grpSpMk id="28" creationId="{00000000-0000-0000-0000-000000000000}"/>
          </ac:grpSpMkLst>
        </pc:grpChg>
        <pc:grpChg chg="mod">
          <ac:chgData name="Abitha Priya" userId="dd8571f9338a8b39" providerId="LiveId" clId="{E2D7FCD3-D2B5-4D38-A592-2B03DB229999}" dt="2025-03-08T05:53:58.483" v="9" actId="1076"/>
          <ac:grpSpMkLst>
            <pc:docMk/>
            <pc:sldMk cId="0" sldId="258"/>
            <ac:grpSpMk id="41" creationId="{00000000-0000-0000-0000-000000000000}"/>
          </ac:grpSpMkLst>
        </pc:grpChg>
      </pc:sldChg>
      <pc:sldChg chg="modSp mod">
        <pc:chgData name="Abitha Priya" userId="dd8571f9338a8b39" providerId="LiveId" clId="{E2D7FCD3-D2B5-4D38-A592-2B03DB229999}" dt="2025-03-08T05:54:35.034" v="16" actId="1076"/>
        <pc:sldMkLst>
          <pc:docMk/>
          <pc:sldMk cId="0" sldId="259"/>
        </pc:sldMkLst>
        <pc:spChg chg="mod">
          <ac:chgData name="Abitha Priya" userId="dd8571f9338a8b39" providerId="LiveId" clId="{E2D7FCD3-D2B5-4D38-A592-2B03DB229999}" dt="2025-03-08T05:54:35.034" v="16" actId="1076"/>
          <ac:spMkLst>
            <pc:docMk/>
            <pc:sldMk cId="0" sldId="259"/>
            <ac:spMk id="46" creationId="{00000000-0000-0000-0000-000000000000}"/>
          </ac:spMkLst>
        </pc:spChg>
        <pc:spChg chg="mod">
          <ac:chgData name="Abitha Priya" userId="dd8571f9338a8b39" providerId="LiveId" clId="{E2D7FCD3-D2B5-4D38-A592-2B03DB229999}" dt="2025-03-08T05:54:28.625" v="14" actId="1076"/>
          <ac:spMkLst>
            <pc:docMk/>
            <pc:sldMk cId="0" sldId="259"/>
            <ac:spMk id="47" creationId="{00000000-0000-0000-0000-000000000000}"/>
          </ac:spMkLst>
        </pc:spChg>
      </pc:sldChg>
      <pc:sldChg chg="modSp mod">
        <pc:chgData name="Abitha Priya" userId="dd8571f9338a8b39" providerId="LiveId" clId="{E2D7FCD3-D2B5-4D38-A592-2B03DB229999}" dt="2025-03-08T05:55:05.276" v="25" actId="1076"/>
        <pc:sldMkLst>
          <pc:docMk/>
          <pc:sldMk cId="0" sldId="260"/>
        </pc:sldMkLst>
        <pc:spChg chg="mod">
          <ac:chgData name="Abitha Priya" userId="dd8571f9338a8b39" providerId="LiveId" clId="{E2D7FCD3-D2B5-4D38-A592-2B03DB229999}" dt="2025-03-08T05:54:49.204" v="20" actId="1076"/>
          <ac:spMkLst>
            <pc:docMk/>
            <pc:sldMk cId="0" sldId="260"/>
            <ac:spMk id="30" creationId="{00000000-0000-0000-0000-000000000000}"/>
          </ac:spMkLst>
        </pc:spChg>
        <pc:spChg chg="mod">
          <ac:chgData name="Abitha Priya" userId="dd8571f9338a8b39" providerId="LiveId" clId="{E2D7FCD3-D2B5-4D38-A592-2B03DB229999}" dt="2025-03-08T05:54:59.302" v="24" actId="1076"/>
          <ac:spMkLst>
            <pc:docMk/>
            <pc:sldMk cId="0" sldId="260"/>
            <ac:spMk id="42" creationId="{00000000-0000-0000-0000-000000000000}"/>
          </ac:spMkLst>
        </pc:spChg>
        <pc:spChg chg="mod">
          <ac:chgData name="Abitha Priya" userId="dd8571f9338a8b39" providerId="LiveId" clId="{E2D7FCD3-D2B5-4D38-A592-2B03DB229999}" dt="2025-03-08T05:55:05.276" v="25" actId="1076"/>
          <ac:spMkLst>
            <pc:docMk/>
            <pc:sldMk cId="0" sldId="260"/>
            <ac:spMk id="47" creationId="{00000000-0000-0000-0000-000000000000}"/>
          </ac:spMkLst>
        </pc:spChg>
        <pc:spChg chg="mod">
          <ac:chgData name="Abitha Priya" userId="dd8571f9338a8b39" providerId="LiveId" clId="{E2D7FCD3-D2B5-4D38-A592-2B03DB229999}" dt="2025-03-08T05:54:53.818" v="21" actId="1076"/>
          <ac:spMkLst>
            <pc:docMk/>
            <pc:sldMk cId="0" sldId="260"/>
            <ac:spMk id="48" creationId="{00000000-0000-0000-0000-000000000000}"/>
          </ac:spMkLst>
        </pc:spChg>
      </pc:sldChg>
      <pc:sldChg chg="modSp mod">
        <pc:chgData name="Abitha Priya" userId="dd8571f9338a8b39" providerId="LiveId" clId="{E2D7FCD3-D2B5-4D38-A592-2B03DB229999}" dt="2025-03-08T05:55:45.804" v="29" actId="1076"/>
        <pc:sldMkLst>
          <pc:docMk/>
          <pc:sldMk cId="0" sldId="261"/>
        </pc:sldMkLst>
        <pc:spChg chg="mod">
          <ac:chgData name="Abitha Priya" userId="dd8571f9338a8b39" providerId="LiveId" clId="{E2D7FCD3-D2B5-4D38-A592-2B03DB229999}" dt="2025-03-08T05:55:45.804" v="29" actId="1076"/>
          <ac:spMkLst>
            <pc:docMk/>
            <pc:sldMk cId="0" sldId="261"/>
            <ac:spMk id="49" creationId="{00000000-0000-0000-0000-000000000000}"/>
          </ac:spMkLst>
        </pc:spChg>
        <pc:spChg chg="mod">
          <ac:chgData name="Abitha Priya" userId="dd8571f9338a8b39" providerId="LiveId" clId="{E2D7FCD3-D2B5-4D38-A592-2B03DB229999}" dt="2025-03-08T05:55:35.444" v="27" actId="1076"/>
          <ac:spMkLst>
            <pc:docMk/>
            <pc:sldMk cId="0" sldId="261"/>
            <ac:spMk id="50" creationId="{00000000-0000-0000-0000-000000000000}"/>
          </ac:spMkLst>
        </pc:spChg>
      </pc:sldChg>
      <pc:sldChg chg="modSp mod">
        <pc:chgData name="Abitha Priya" userId="dd8571f9338a8b39" providerId="LiveId" clId="{E2D7FCD3-D2B5-4D38-A592-2B03DB229999}" dt="2025-03-08T05:56:13.992" v="33" actId="1076"/>
        <pc:sldMkLst>
          <pc:docMk/>
          <pc:sldMk cId="0" sldId="262"/>
        </pc:sldMkLst>
        <pc:spChg chg="mod">
          <ac:chgData name="Abitha Priya" userId="dd8571f9338a8b39" providerId="LiveId" clId="{E2D7FCD3-D2B5-4D38-A592-2B03DB229999}" dt="2025-03-08T05:56:13.992" v="33" actId="1076"/>
          <ac:spMkLst>
            <pc:docMk/>
            <pc:sldMk cId="0" sldId="262"/>
            <ac:spMk id="47" creationId="{00000000-0000-0000-0000-000000000000}"/>
          </ac:spMkLst>
        </pc:spChg>
        <pc:spChg chg="mod">
          <ac:chgData name="Abitha Priya" userId="dd8571f9338a8b39" providerId="LiveId" clId="{E2D7FCD3-D2B5-4D38-A592-2B03DB229999}" dt="2025-03-08T05:55:57.733" v="30" actId="1076"/>
          <ac:spMkLst>
            <pc:docMk/>
            <pc:sldMk cId="0" sldId="262"/>
            <ac:spMk id="48" creationId="{00000000-0000-0000-0000-000000000000}"/>
          </ac:spMkLst>
        </pc:spChg>
      </pc:sldChg>
      <pc:sldChg chg="modSp mod">
        <pc:chgData name="Abitha Priya" userId="dd8571f9338a8b39" providerId="LiveId" clId="{E2D7FCD3-D2B5-4D38-A592-2B03DB229999}" dt="2025-03-08T05:56:39.572" v="39" actId="1076"/>
        <pc:sldMkLst>
          <pc:docMk/>
          <pc:sldMk cId="0" sldId="263"/>
        </pc:sldMkLst>
        <pc:spChg chg="mod">
          <ac:chgData name="Abitha Priya" userId="dd8571f9338a8b39" providerId="LiveId" clId="{E2D7FCD3-D2B5-4D38-A592-2B03DB229999}" dt="2025-03-08T05:56:39.572" v="39" actId="1076"/>
          <ac:spMkLst>
            <pc:docMk/>
            <pc:sldMk cId="0" sldId="263"/>
            <ac:spMk id="60" creationId="{00000000-0000-0000-0000-000000000000}"/>
          </ac:spMkLst>
        </pc:spChg>
        <pc:spChg chg="mod">
          <ac:chgData name="Abitha Priya" userId="dd8571f9338a8b39" providerId="LiveId" clId="{E2D7FCD3-D2B5-4D38-A592-2B03DB229999}" dt="2025-03-08T05:56:30.392" v="35" actId="1076"/>
          <ac:spMkLst>
            <pc:docMk/>
            <pc:sldMk cId="0" sldId="263"/>
            <ac:spMk id="61" creationId="{00000000-0000-0000-0000-000000000000}"/>
          </ac:spMkLst>
        </pc:spChg>
        <pc:grpChg chg="mod">
          <ac:chgData name="Abitha Priya" userId="dd8571f9338a8b39" providerId="LiveId" clId="{E2D7FCD3-D2B5-4D38-A592-2B03DB229999}" dt="2025-03-08T05:56:35.224" v="38" actId="1076"/>
          <ac:grpSpMkLst>
            <pc:docMk/>
            <pc:sldMk cId="0" sldId="263"/>
            <ac:grpSpMk id="27" creationId="{00000000-0000-0000-0000-000000000000}"/>
          </ac:grpSpMkLst>
        </pc:grpChg>
      </pc:sldChg>
      <pc:sldChg chg="modSp mod">
        <pc:chgData name="Abitha Priya" userId="dd8571f9338a8b39" providerId="LiveId" clId="{E2D7FCD3-D2B5-4D38-A592-2B03DB229999}" dt="2025-03-08T05:57:12.855" v="47" actId="1076"/>
        <pc:sldMkLst>
          <pc:docMk/>
          <pc:sldMk cId="0" sldId="264"/>
        </pc:sldMkLst>
        <pc:spChg chg="mod">
          <ac:chgData name="Abitha Priya" userId="dd8571f9338a8b39" providerId="LiveId" clId="{E2D7FCD3-D2B5-4D38-A592-2B03DB229999}" dt="2025-03-08T05:57:12.855" v="47" actId="1076"/>
          <ac:spMkLst>
            <pc:docMk/>
            <pc:sldMk cId="0" sldId="264"/>
            <ac:spMk id="59" creationId="{00000000-0000-0000-0000-000000000000}"/>
          </ac:spMkLst>
        </pc:spChg>
        <pc:spChg chg="mod">
          <ac:chgData name="Abitha Priya" userId="dd8571f9338a8b39" providerId="LiveId" clId="{E2D7FCD3-D2B5-4D38-A592-2B03DB229999}" dt="2025-03-08T05:57:02.484" v="43" actId="1076"/>
          <ac:spMkLst>
            <pc:docMk/>
            <pc:sldMk cId="0" sldId="264"/>
            <ac:spMk id="60" creationId="{00000000-0000-0000-0000-000000000000}"/>
          </ac:spMkLst>
        </pc:spChg>
        <pc:grpChg chg="mod">
          <ac:chgData name="Abitha Priya" userId="dd8571f9338a8b39" providerId="LiveId" clId="{E2D7FCD3-D2B5-4D38-A592-2B03DB229999}" dt="2025-03-08T05:57:08.222" v="46" actId="1076"/>
          <ac:grpSpMkLst>
            <pc:docMk/>
            <pc:sldMk cId="0" sldId="264"/>
            <ac:grpSpMk id="27" creationId="{00000000-0000-0000-0000-000000000000}"/>
          </ac:grpSpMkLst>
        </pc:grpChg>
      </pc:sldChg>
      <pc:sldChg chg="addSp delSp modSp mod">
        <pc:chgData name="Abitha Priya" userId="dd8571f9338a8b39" providerId="LiveId" clId="{E2D7FCD3-D2B5-4D38-A592-2B03DB229999}" dt="2025-03-08T06:00:10.250" v="61" actId="478"/>
        <pc:sldMkLst>
          <pc:docMk/>
          <pc:sldMk cId="0" sldId="265"/>
        </pc:sldMkLst>
        <pc:spChg chg="mod">
          <ac:chgData name="Abitha Priya" userId="dd8571f9338a8b39" providerId="LiveId" clId="{E2D7FCD3-D2B5-4D38-A592-2B03DB229999}" dt="2025-03-08T05:57:31.900" v="51" actId="1076"/>
          <ac:spMkLst>
            <pc:docMk/>
            <pc:sldMk cId="0" sldId="265"/>
            <ac:spMk id="29" creationId="{00000000-0000-0000-0000-000000000000}"/>
          </ac:spMkLst>
        </pc:spChg>
        <pc:spChg chg="mod">
          <ac:chgData name="Abitha Priya" userId="dd8571f9338a8b39" providerId="LiveId" clId="{E2D7FCD3-D2B5-4D38-A592-2B03DB229999}" dt="2025-03-08T05:57:34.653" v="53" actId="1076"/>
          <ac:spMkLst>
            <pc:docMk/>
            <pc:sldMk cId="0" sldId="265"/>
            <ac:spMk id="32" creationId="{00000000-0000-0000-0000-000000000000}"/>
          </ac:spMkLst>
        </pc:spChg>
        <pc:spChg chg="mod">
          <ac:chgData name="Abitha Priya" userId="dd8571f9338a8b39" providerId="LiveId" clId="{E2D7FCD3-D2B5-4D38-A592-2B03DB229999}" dt="2025-03-08T05:57:40.717" v="54" actId="1076"/>
          <ac:spMkLst>
            <pc:docMk/>
            <pc:sldMk cId="0" sldId="265"/>
            <ac:spMk id="37" creationId="{00000000-0000-0000-0000-000000000000}"/>
          </ac:spMkLst>
        </pc:spChg>
        <pc:spChg chg="mod">
          <ac:chgData name="Abitha Priya" userId="dd8571f9338a8b39" providerId="LiveId" clId="{E2D7FCD3-D2B5-4D38-A592-2B03DB229999}" dt="2025-03-08T05:57:44.613" v="55" actId="1076"/>
          <ac:spMkLst>
            <pc:docMk/>
            <pc:sldMk cId="0" sldId="265"/>
            <ac:spMk id="38" creationId="{00000000-0000-0000-0000-000000000000}"/>
          </ac:spMkLst>
        </pc:spChg>
        <pc:grpChg chg="add del">
          <ac:chgData name="Abitha Priya" userId="dd8571f9338a8b39" providerId="LiveId" clId="{E2D7FCD3-D2B5-4D38-A592-2B03DB229999}" dt="2025-03-08T06:00:10.250" v="61" actId="478"/>
          <ac:grpSpMkLst>
            <pc:docMk/>
            <pc:sldMk cId="0" sldId="265"/>
            <ac:grpSpMk id="27" creationId="{00000000-0000-0000-0000-000000000000}"/>
          </ac:grpSpMkLst>
        </pc:grpChg>
      </pc:sldChg>
      <pc:sldChg chg="modSp mod">
        <pc:chgData name="Abitha Priya" userId="dd8571f9338a8b39" providerId="LiveId" clId="{E2D7FCD3-D2B5-4D38-A592-2B03DB229999}" dt="2025-03-08T06:00:27.359" v="65" actId="1076"/>
        <pc:sldMkLst>
          <pc:docMk/>
          <pc:sldMk cId="0" sldId="266"/>
        </pc:sldMkLst>
        <pc:spChg chg="mod">
          <ac:chgData name="Abitha Priya" userId="dd8571f9338a8b39" providerId="LiveId" clId="{E2D7FCD3-D2B5-4D38-A592-2B03DB229999}" dt="2025-03-08T06:00:21.340" v="63" actId="1076"/>
          <ac:spMkLst>
            <pc:docMk/>
            <pc:sldMk cId="0" sldId="266"/>
            <ac:spMk id="46" creationId="{00000000-0000-0000-0000-000000000000}"/>
          </ac:spMkLst>
        </pc:spChg>
        <pc:spChg chg="mod">
          <ac:chgData name="Abitha Priya" userId="dd8571f9338a8b39" providerId="LiveId" clId="{E2D7FCD3-D2B5-4D38-A592-2B03DB229999}" dt="2025-03-08T06:00:27.359" v="65" actId="1076"/>
          <ac:spMkLst>
            <pc:docMk/>
            <pc:sldMk cId="0" sldId="266"/>
            <ac:spMk id="47" creationId="{00000000-0000-0000-0000-000000000000}"/>
          </ac:spMkLst>
        </pc:spChg>
      </pc:sldChg>
      <pc:sldChg chg="modSp mod">
        <pc:chgData name="Abitha Priya" userId="dd8571f9338a8b39" providerId="LiveId" clId="{E2D7FCD3-D2B5-4D38-A592-2B03DB229999}" dt="2025-03-08T06:00:52.765" v="69" actId="1076"/>
        <pc:sldMkLst>
          <pc:docMk/>
          <pc:sldMk cId="0" sldId="267"/>
        </pc:sldMkLst>
        <pc:spChg chg="mod">
          <ac:chgData name="Abitha Priya" userId="dd8571f9338a8b39" providerId="LiveId" clId="{E2D7FCD3-D2B5-4D38-A592-2B03DB229999}" dt="2025-03-08T06:00:45.940" v="67" actId="1076"/>
          <ac:spMkLst>
            <pc:docMk/>
            <pc:sldMk cId="0" sldId="267"/>
            <ac:spMk id="47" creationId="{00000000-0000-0000-0000-000000000000}"/>
          </ac:spMkLst>
        </pc:spChg>
        <pc:spChg chg="mod">
          <ac:chgData name="Abitha Priya" userId="dd8571f9338a8b39" providerId="LiveId" clId="{E2D7FCD3-D2B5-4D38-A592-2B03DB229999}" dt="2025-03-08T06:00:52.765" v="69" actId="1076"/>
          <ac:spMkLst>
            <pc:docMk/>
            <pc:sldMk cId="0" sldId="267"/>
            <ac:spMk id="48" creationId="{00000000-0000-0000-0000-000000000000}"/>
          </ac:spMkLst>
        </pc:spChg>
      </pc:sldChg>
      <pc:sldChg chg="modSp mod">
        <pc:chgData name="Abitha Priya" userId="dd8571f9338a8b39" providerId="LiveId" clId="{E2D7FCD3-D2B5-4D38-A592-2B03DB229999}" dt="2025-03-08T06:01:27.801" v="79" actId="1076"/>
        <pc:sldMkLst>
          <pc:docMk/>
          <pc:sldMk cId="0" sldId="268"/>
        </pc:sldMkLst>
        <pc:spChg chg="mod">
          <ac:chgData name="Abitha Priya" userId="dd8571f9338a8b39" providerId="LiveId" clId="{E2D7FCD3-D2B5-4D38-A592-2B03DB229999}" dt="2025-03-08T06:01:22.587" v="78" actId="1076"/>
          <ac:spMkLst>
            <pc:docMk/>
            <pc:sldMk cId="0" sldId="268"/>
            <ac:spMk id="30" creationId="{00000000-0000-0000-0000-000000000000}"/>
          </ac:spMkLst>
        </pc:spChg>
        <pc:spChg chg="mod">
          <ac:chgData name="Abitha Priya" userId="dd8571f9338a8b39" providerId="LiveId" clId="{E2D7FCD3-D2B5-4D38-A592-2B03DB229999}" dt="2025-03-08T06:01:10.717" v="73" actId="14100"/>
          <ac:spMkLst>
            <pc:docMk/>
            <pc:sldMk cId="0" sldId="268"/>
            <ac:spMk id="36" creationId="{00000000-0000-0000-0000-000000000000}"/>
          </ac:spMkLst>
        </pc:spChg>
        <pc:spChg chg="mod">
          <ac:chgData name="Abitha Priya" userId="dd8571f9338a8b39" providerId="LiveId" clId="{E2D7FCD3-D2B5-4D38-A592-2B03DB229999}" dt="2025-03-08T06:01:05.996" v="71" actId="1076"/>
          <ac:spMkLst>
            <pc:docMk/>
            <pc:sldMk cId="0" sldId="268"/>
            <ac:spMk id="47" creationId="{00000000-0000-0000-0000-000000000000}"/>
          </ac:spMkLst>
        </pc:spChg>
        <pc:spChg chg="mod">
          <ac:chgData name="Abitha Priya" userId="dd8571f9338a8b39" providerId="LiveId" clId="{E2D7FCD3-D2B5-4D38-A592-2B03DB229999}" dt="2025-03-08T06:01:27.801" v="79" actId="1076"/>
          <ac:spMkLst>
            <pc:docMk/>
            <pc:sldMk cId="0" sldId="268"/>
            <ac:spMk id="48" creationId="{00000000-0000-0000-0000-000000000000}"/>
          </ac:spMkLst>
        </pc:spChg>
      </pc:sldChg>
      <pc:sldChg chg="modSp mod">
        <pc:chgData name="Abitha Priya" userId="dd8571f9338a8b39" providerId="LiveId" clId="{E2D7FCD3-D2B5-4D38-A592-2B03DB229999}" dt="2025-03-08T06:01:54.707" v="83" actId="1076"/>
        <pc:sldMkLst>
          <pc:docMk/>
          <pc:sldMk cId="0" sldId="269"/>
        </pc:sldMkLst>
        <pc:spChg chg="mod">
          <ac:chgData name="Abitha Priya" userId="dd8571f9338a8b39" providerId="LiveId" clId="{E2D7FCD3-D2B5-4D38-A592-2B03DB229999}" dt="2025-03-08T06:01:47.498" v="81" actId="1076"/>
          <ac:spMkLst>
            <pc:docMk/>
            <pc:sldMk cId="0" sldId="269"/>
            <ac:spMk id="47" creationId="{00000000-0000-0000-0000-000000000000}"/>
          </ac:spMkLst>
        </pc:spChg>
        <pc:spChg chg="mod">
          <ac:chgData name="Abitha Priya" userId="dd8571f9338a8b39" providerId="LiveId" clId="{E2D7FCD3-D2B5-4D38-A592-2B03DB229999}" dt="2025-03-08T06:01:54.707" v="83" actId="1076"/>
          <ac:spMkLst>
            <pc:docMk/>
            <pc:sldMk cId="0" sldId="269"/>
            <ac:spMk id="48" creationId="{00000000-0000-0000-0000-000000000000}"/>
          </ac:spMkLst>
        </pc:spChg>
      </pc:sldChg>
      <pc:sldChg chg="modSp mod">
        <pc:chgData name="Abitha Priya" userId="dd8571f9338a8b39" providerId="LiveId" clId="{E2D7FCD3-D2B5-4D38-A592-2B03DB229999}" dt="2025-03-08T06:02:10.158" v="86" actId="1076"/>
        <pc:sldMkLst>
          <pc:docMk/>
          <pc:sldMk cId="0" sldId="270"/>
        </pc:sldMkLst>
        <pc:spChg chg="mod">
          <ac:chgData name="Abitha Priya" userId="dd8571f9338a8b39" providerId="LiveId" clId="{E2D7FCD3-D2B5-4D38-A592-2B03DB229999}" dt="2025-03-08T06:02:10.158" v="86" actId="1076"/>
          <ac:spMkLst>
            <pc:docMk/>
            <pc:sldMk cId="0" sldId="270"/>
            <ac:spMk id="46" creationId="{00000000-0000-0000-0000-000000000000}"/>
          </ac:spMkLst>
        </pc:spChg>
        <pc:spChg chg="mod">
          <ac:chgData name="Abitha Priya" userId="dd8571f9338a8b39" providerId="LiveId" clId="{E2D7FCD3-D2B5-4D38-A592-2B03DB229999}" dt="2025-03-08T06:02:04.453" v="84" actId="1076"/>
          <ac:spMkLst>
            <pc:docMk/>
            <pc:sldMk cId="0" sldId="270"/>
            <ac:spMk id="47" creationId="{00000000-0000-0000-0000-000000000000}"/>
          </ac:spMkLst>
        </pc:spChg>
      </pc:sldChg>
      <pc:sldChg chg="modSp mod">
        <pc:chgData name="Abitha Priya" userId="dd8571f9338a8b39" providerId="LiveId" clId="{E2D7FCD3-D2B5-4D38-A592-2B03DB229999}" dt="2025-03-08T06:02:34.975" v="92" actId="1076"/>
        <pc:sldMkLst>
          <pc:docMk/>
          <pc:sldMk cId="0" sldId="271"/>
        </pc:sldMkLst>
        <pc:spChg chg="mod">
          <ac:chgData name="Abitha Priya" userId="dd8571f9338a8b39" providerId="LiveId" clId="{E2D7FCD3-D2B5-4D38-A592-2B03DB229999}" dt="2025-03-08T06:02:34.975" v="92" actId="1076"/>
          <ac:spMkLst>
            <pc:docMk/>
            <pc:sldMk cId="0" sldId="271"/>
            <ac:spMk id="46" creationId="{00000000-0000-0000-0000-000000000000}"/>
          </ac:spMkLst>
        </pc:spChg>
        <pc:spChg chg="mod">
          <ac:chgData name="Abitha Priya" userId="dd8571f9338a8b39" providerId="LiveId" clId="{E2D7FCD3-D2B5-4D38-A592-2B03DB229999}" dt="2025-03-08T06:02:25.652" v="88" actId="1076"/>
          <ac:spMkLst>
            <pc:docMk/>
            <pc:sldMk cId="0" sldId="271"/>
            <ac:spMk id="47" creationId="{00000000-0000-0000-0000-000000000000}"/>
          </ac:spMkLst>
        </pc:spChg>
        <pc:grpChg chg="mod">
          <ac:chgData name="Abitha Priya" userId="dd8571f9338a8b39" providerId="LiveId" clId="{E2D7FCD3-D2B5-4D38-A592-2B03DB229999}" dt="2025-03-08T06:02:30.757" v="91" actId="1076"/>
          <ac:grpSpMkLst>
            <pc:docMk/>
            <pc:sldMk cId="0" sldId="271"/>
            <ac:grpSpMk id="28" creationId="{00000000-0000-0000-0000-000000000000}"/>
          </ac:grpSpMkLst>
        </pc:grpChg>
      </pc:sldChg>
      <pc:sldChg chg="modSp mod">
        <pc:chgData name="Abitha Priya" userId="dd8571f9338a8b39" providerId="LiveId" clId="{E2D7FCD3-D2B5-4D38-A592-2B03DB229999}" dt="2025-03-08T05:58:14.400" v="59" actId="1076"/>
        <pc:sldMkLst>
          <pc:docMk/>
          <pc:sldMk cId="0" sldId="272"/>
        </pc:sldMkLst>
        <pc:spChg chg="mod">
          <ac:chgData name="Abitha Priya" userId="dd8571f9338a8b39" providerId="LiveId" clId="{E2D7FCD3-D2B5-4D38-A592-2B03DB229999}" dt="2025-03-08T05:58:02.443" v="56" actId="14100"/>
          <ac:spMkLst>
            <pc:docMk/>
            <pc:sldMk cId="0" sldId="272"/>
            <ac:spMk id="6" creationId="{00000000-0000-0000-0000-000000000000}"/>
          </ac:spMkLst>
        </pc:spChg>
        <pc:spChg chg="mod">
          <ac:chgData name="Abitha Priya" userId="dd8571f9338a8b39" providerId="LiveId" clId="{E2D7FCD3-D2B5-4D38-A592-2B03DB229999}" dt="2025-03-08T05:58:14.400" v="59" actId="1076"/>
          <ac:spMkLst>
            <pc:docMk/>
            <pc:sldMk cId="0" sldId="272"/>
            <ac:spMk id="13" creationId="{00000000-0000-0000-0000-000000000000}"/>
          </ac:spMkLst>
        </pc:spChg>
        <pc:spChg chg="mod">
          <ac:chgData name="Abitha Priya" userId="dd8571f9338a8b39" providerId="LiveId" clId="{E2D7FCD3-D2B5-4D38-A592-2B03DB229999}" dt="2025-03-08T05:58:07.487" v="57" actId="1076"/>
          <ac:spMkLst>
            <pc:docMk/>
            <pc:sldMk cId="0" sldId="272"/>
            <ac:spMk id="14"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9.png"/><Relationship Id="rId1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0.png"/><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image" Target="../media/image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8000"/>
            </a:blip>
            <a:stretch>
              <a:fillRect t="-2132" r="-711" b="-17154"/>
            </a:stretch>
          </a:blipFill>
        </p:spPr>
        <p:txBody>
          <a:bodyPr/>
          <a:lstStyle/>
          <a:p>
            <a:endParaRPr lang="en-US"/>
          </a:p>
        </p:txBody>
      </p:sp>
      <p:grpSp>
        <p:nvGrpSpPr>
          <p:cNvPr id="3" name="Group 3"/>
          <p:cNvGrpSpPr/>
          <p:nvPr/>
        </p:nvGrpSpPr>
        <p:grpSpPr>
          <a:xfrm>
            <a:off x="0" y="0"/>
            <a:ext cx="2067547" cy="10287000"/>
            <a:chOff x="0" y="0"/>
            <a:chExt cx="2756730" cy="13716000"/>
          </a:xfrm>
        </p:grpSpPr>
        <p:sp>
          <p:nvSpPr>
            <p:cNvPr id="4" name="Freeform 4"/>
            <p:cNvSpPr/>
            <p:nvPr/>
          </p:nvSpPr>
          <p:spPr>
            <a:xfrm>
              <a:off x="0" y="0"/>
              <a:ext cx="2756730" cy="13716000"/>
            </a:xfrm>
            <a:custGeom>
              <a:avLst/>
              <a:gdLst/>
              <a:ahLst/>
              <a:cxnLst/>
              <a:rect l="l" t="t" r="r" b="b"/>
              <a:pathLst>
                <a:path w="2756730" h="13716000">
                  <a:moveTo>
                    <a:pt x="0" y="0"/>
                  </a:moveTo>
                  <a:lnTo>
                    <a:pt x="2756730" y="0"/>
                  </a:lnTo>
                  <a:lnTo>
                    <a:pt x="2756730" y="13716000"/>
                  </a:lnTo>
                  <a:lnTo>
                    <a:pt x="0" y="13716000"/>
                  </a:lnTo>
                  <a:lnTo>
                    <a:pt x="0" y="0"/>
                  </a:lnTo>
                  <a:close/>
                </a:path>
              </a:pathLst>
            </a:custGeom>
            <a:blipFill>
              <a:blip r:embed="rId3"/>
              <a:stretch>
                <a:fillRect l="-2022" t="-423" r="-1655"/>
              </a:stretch>
            </a:blipFill>
          </p:spPr>
          <p:txBody>
            <a:bodyPr/>
            <a:lstStyle/>
            <a:p>
              <a:endParaRPr lang="en-US"/>
            </a:p>
          </p:txBody>
        </p:sp>
        <p:grpSp>
          <p:nvGrpSpPr>
            <p:cNvPr id="5" name="Group 5"/>
            <p:cNvGrpSpPr/>
            <p:nvPr/>
          </p:nvGrpSpPr>
          <p:grpSpPr>
            <a:xfrm>
              <a:off x="1378365" y="4560320"/>
              <a:ext cx="1245750" cy="8677888"/>
              <a:chOff x="0" y="0"/>
              <a:chExt cx="246074" cy="1714151"/>
            </a:xfrm>
          </p:grpSpPr>
          <p:sp>
            <p:nvSpPr>
              <p:cNvPr id="6" name="Freeform 6"/>
              <p:cNvSpPr/>
              <p:nvPr/>
            </p:nvSpPr>
            <p:spPr>
              <a:xfrm>
                <a:off x="0" y="0"/>
                <a:ext cx="246074" cy="1714151"/>
              </a:xfrm>
              <a:custGeom>
                <a:avLst/>
                <a:gdLst/>
                <a:ahLst/>
                <a:cxnLst/>
                <a:rect l="l" t="t" r="r" b="b"/>
                <a:pathLst>
                  <a:path w="246074" h="1714151">
                    <a:moveTo>
                      <a:pt x="0" y="0"/>
                    </a:moveTo>
                    <a:lnTo>
                      <a:pt x="246074" y="0"/>
                    </a:lnTo>
                    <a:lnTo>
                      <a:pt x="246074" y="1714151"/>
                    </a:lnTo>
                    <a:lnTo>
                      <a:pt x="0" y="1714151"/>
                    </a:lnTo>
                    <a:close/>
                  </a:path>
                </a:pathLst>
              </a:custGeom>
              <a:solidFill>
                <a:srgbClr val="231F20"/>
              </a:solidFill>
            </p:spPr>
            <p:txBody>
              <a:bodyPr/>
              <a:lstStyle/>
              <a:p>
                <a:endParaRPr lang="en-US"/>
              </a:p>
            </p:txBody>
          </p:sp>
          <p:sp>
            <p:nvSpPr>
              <p:cNvPr id="7" name="TextBox 7"/>
              <p:cNvSpPr txBox="1"/>
              <p:nvPr/>
            </p:nvSpPr>
            <p:spPr>
              <a:xfrm>
                <a:off x="0" y="28575"/>
                <a:ext cx="246074" cy="1685576"/>
              </a:xfrm>
              <a:prstGeom prst="rect">
                <a:avLst/>
              </a:prstGeom>
            </p:spPr>
            <p:txBody>
              <a:bodyPr lIns="50800" tIns="50800" rIns="50800" bIns="50800" rtlCol="0" anchor="ctr"/>
              <a:lstStyle/>
              <a:p>
                <a:pPr algn="ctr">
                  <a:lnSpc>
                    <a:spcPts val="1704"/>
                  </a:lnSpc>
                </a:pPr>
                <a:endParaRPr/>
              </a:p>
            </p:txBody>
          </p:sp>
        </p:grpSp>
        <p:grpSp>
          <p:nvGrpSpPr>
            <p:cNvPr id="8" name="Group 8"/>
            <p:cNvGrpSpPr/>
            <p:nvPr/>
          </p:nvGrpSpPr>
          <p:grpSpPr>
            <a:xfrm>
              <a:off x="0" y="4468777"/>
              <a:ext cx="2756730" cy="9227684"/>
              <a:chOff x="0" y="0"/>
              <a:chExt cx="544539" cy="1822752"/>
            </a:xfrm>
          </p:grpSpPr>
          <p:sp>
            <p:nvSpPr>
              <p:cNvPr id="9" name="Freeform 9"/>
              <p:cNvSpPr/>
              <p:nvPr/>
            </p:nvSpPr>
            <p:spPr>
              <a:xfrm>
                <a:off x="0" y="0"/>
                <a:ext cx="544539" cy="1822752"/>
              </a:xfrm>
              <a:custGeom>
                <a:avLst/>
                <a:gdLst/>
                <a:ahLst/>
                <a:cxnLst/>
                <a:rect l="l" t="t" r="r" b="b"/>
                <a:pathLst>
                  <a:path w="544539" h="1822752">
                    <a:moveTo>
                      <a:pt x="0" y="0"/>
                    </a:moveTo>
                    <a:lnTo>
                      <a:pt x="544539" y="0"/>
                    </a:lnTo>
                    <a:lnTo>
                      <a:pt x="544539" y="1822752"/>
                    </a:lnTo>
                    <a:lnTo>
                      <a:pt x="0" y="1822752"/>
                    </a:lnTo>
                    <a:close/>
                  </a:path>
                </a:pathLst>
              </a:custGeom>
              <a:solidFill>
                <a:srgbClr val="231F20"/>
              </a:solidFill>
            </p:spPr>
            <p:txBody>
              <a:bodyPr/>
              <a:lstStyle/>
              <a:p>
                <a:endParaRPr lang="en-US"/>
              </a:p>
            </p:txBody>
          </p:sp>
          <p:sp>
            <p:nvSpPr>
              <p:cNvPr id="10" name="TextBox 10"/>
              <p:cNvSpPr txBox="1"/>
              <p:nvPr/>
            </p:nvSpPr>
            <p:spPr>
              <a:xfrm>
                <a:off x="0" y="28575"/>
                <a:ext cx="544539" cy="1794177"/>
              </a:xfrm>
              <a:prstGeom prst="rect">
                <a:avLst/>
              </a:prstGeom>
            </p:spPr>
            <p:txBody>
              <a:bodyPr lIns="50800" tIns="50800" rIns="50800" bIns="50800" rtlCol="0" anchor="ctr"/>
              <a:lstStyle/>
              <a:p>
                <a:pPr algn="ctr">
                  <a:lnSpc>
                    <a:spcPts val="1704"/>
                  </a:lnSpc>
                </a:pPr>
                <a:endParaRPr/>
              </a:p>
            </p:txBody>
          </p:sp>
        </p:grpSp>
        <p:grpSp>
          <p:nvGrpSpPr>
            <p:cNvPr id="11" name="Group 11"/>
            <p:cNvGrpSpPr/>
            <p:nvPr/>
          </p:nvGrpSpPr>
          <p:grpSpPr>
            <a:xfrm>
              <a:off x="0" y="4067524"/>
              <a:ext cx="2756730" cy="401253"/>
              <a:chOff x="0" y="0"/>
              <a:chExt cx="544539" cy="79260"/>
            </a:xfrm>
          </p:grpSpPr>
          <p:sp>
            <p:nvSpPr>
              <p:cNvPr id="12" name="Freeform 12"/>
              <p:cNvSpPr/>
              <p:nvPr/>
            </p:nvSpPr>
            <p:spPr>
              <a:xfrm>
                <a:off x="0" y="0"/>
                <a:ext cx="544539" cy="79260"/>
              </a:xfrm>
              <a:custGeom>
                <a:avLst/>
                <a:gdLst/>
                <a:ahLst/>
                <a:cxnLst/>
                <a:rect l="l" t="t" r="r" b="b"/>
                <a:pathLst>
                  <a:path w="544539" h="79260">
                    <a:moveTo>
                      <a:pt x="0" y="0"/>
                    </a:moveTo>
                    <a:lnTo>
                      <a:pt x="544539" y="0"/>
                    </a:lnTo>
                    <a:lnTo>
                      <a:pt x="544539" y="79260"/>
                    </a:lnTo>
                    <a:lnTo>
                      <a:pt x="0" y="79260"/>
                    </a:lnTo>
                    <a:close/>
                  </a:path>
                </a:pathLst>
              </a:custGeom>
              <a:solidFill>
                <a:srgbClr val="799995"/>
              </a:solidFill>
            </p:spPr>
            <p:txBody>
              <a:bodyPr/>
              <a:lstStyle/>
              <a:p>
                <a:endParaRPr lang="en-US"/>
              </a:p>
            </p:txBody>
          </p:sp>
          <p:sp>
            <p:nvSpPr>
              <p:cNvPr id="13" name="TextBox 13"/>
              <p:cNvSpPr txBox="1"/>
              <p:nvPr/>
            </p:nvSpPr>
            <p:spPr>
              <a:xfrm>
                <a:off x="0" y="28575"/>
                <a:ext cx="544539" cy="50685"/>
              </a:xfrm>
              <a:prstGeom prst="rect">
                <a:avLst/>
              </a:prstGeom>
            </p:spPr>
            <p:txBody>
              <a:bodyPr lIns="50800" tIns="50800" rIns="50800" bIns="50800" rtlCol="0" anchor="ctr"/>
              <a:lstStyle/>
              <a:p>
                <a:pPr algn="ctr">
                  <a:lnSpc>
                    <a:spcPts val="1704"/>
                  </a:lnSpc>
                </a:pPr>
                <a:endParaRPr/>
              </a:p>
            </p:txBody>
          </p:sp>
        </p:grpSp>
        <p:grpSp>
          <p:nvGrpSpPr>
            <p:cNvPr id="14" name="Group 14"/>
            <p:cNvGrpSpPr/>
            <p:nvPr/>
          </p:nvGrpSpPr>
          <p:grpSpPr>
            <a:xfrm>
              <a:off x="0" y="3641635"/>
              <a:ext cx="2756730" cy="425889"/>
              <a:chOff x="0" y="0"/>
              <a:chExt cx="544539" cy="84126"/>
            </a:xfrm>
          </p:grpSpPr>
          <p:sp>
            <p:nvSpPr>
              <p:cNvPr id="15" name="Freeform 15"/>
              <p:cNvSpPr/>
              <p:nvPr/>
            </p:nvSpPr>
            <p:spPr>
              <a:xfrm>
                <a:off x="0" y="0"/>
                <a:ext cx="544539" cy="84126"/>
              </a:xfrm>
              <a:custGeom>
                <a:avLst/>
                <a:gdLst/>
                <a:ahLst/>
                <a:cxnLst/>
                <a:rect l="l" t="t" r="r" b="b"/>
                <a:pathLst>
                  <a:path w="544539" h="84126">
                    <a:moveTo>
                      <a:pt x="0" y="0"/>
                    </a:moveTo>
                    <a:lnTo>
                      <a:pt x="544539" y="0"/>
                    </a:lnTo>
                    <a:lnTo>
                      <a:pt x="544539" y="84126"/>
                    </a:lnTo>
                    <a:lnTo>
                      <a:pt x="0" y="84126"/>
                    </a:lnTo>
                    <a:close/>
                  </a:path>
                </a:pathLst>
              </a:custGeom>
              <a:solidFill>
                <a:srgbClr val="0B98DA"/>
              </a:solidFill>
            </p:spPr>
            <p:txBody>
              <a:bodyPr/>
              <a:lstStyle/>
              <a:p>
                <a:endParaRPr lang="en-US"/>
              </a:p>
            </p:txBody>
          </p:sp>
          <p:sp>
            <p:nvSpPr>
              <p:cNvPr id="16" name="TextBox 16"/>
              <p:cNvSpPr txBox="1"/>
              <p:nvPr/>
            </p:nvSpPr>
            <p:spPr>
              <a:xfrm>
                <a:off x="0" y="28575"/>
                <a:ext cx="544539" cy="55551"/>
              </a:xfrm>
              <a:prstGeom prst="rect">
                <a:avLst/>
              </a:prstGeom>
            </p:spPr>
            <p:txBody>
              <a:bodyPr lIns="50800" tIns="50800" rIns="50800" bIns="50800" rtlCol="0" anchor="ctr"/>
              <a:lstStyle/>
              <a:p>
                <a:pPr algn="ctr">
                  <a:lnSpc>
                    <a:spcPts val="1704"/>
                  </a:lnSpc>
                </a:pPr>
                <a:endParaRPr/>
              </a:p>
            </p:txBody>
          </p:sp>
        </p:grpSp>
        <p:grpSp>
          <p:nvGrpSpPr>
            <p:cNvPr id="17" name="Group 17"/>
            <p:cNvGrpSpPr/>
            <p:nvPr/>
          </p:nvGrpSpPr>
          <p:grpSpPr>
            <a:xfrm>
              <a:off x="0" y="3219758"/>
              <a:ext cx="2756730" cy="421876"/>
              <a:chOff x="0" y="0"/>
              <a:chExt cx="544539" cy="83334"/>
            </a:xfrm>
          </p:grpSpPr>
          <p:sp>
            <p:nvSpPr>
              <p:cNvPr id="18" name="Freeform 18"/>
              <p:cNvSpPr/>
              <p:nvPr/>
            </p:nvSpPr>
            <p:spPr>
              <a:xfrm>
                <a:off x="0" y="0"/>
                <a:ext cx="544539" cy="83334"/>
              </a:xfrm>
              <a:custGeom>
                <a:avLst/>
                <a:gdLst/>
                <a:ahLst/>
                <a:cxnLst/>
                <a:rect l="l" t="t" r="r" b="b"/>
                <a:pathLst>
                  <a:path w="544539" h="83334">
                    <a:moveTo>
                      <a:pt x="0" y="0"/>
                    </a:moveTo>
                    <a:lnTo>
                      <a:pt x="544539" y="0"/>
                    </a:lnTo>
                    <a:lnTo>
                      <a:pt x="544539" y="83334"/>
                    </a:lnTo>
                    <a:lnTo>
                      <a:pt x="0" y="83334"/>
                    </a:lnTo>
                    <a:close/>
                  </a:path>
                </a:pathLst>
              </a:custGeom>
              <a:solidFill>
                <a:srgbClr val="FD8B01"/>
              </a:solidFill>
            </p:spPr>
            <p:txBody>
              <a:bodyPr/>
              <a:lstStyle/>
              <a:p>
                <a:endParaRPr lang="en-US"/>
              </a:p>
            </p:txBody>
          </p:sp>
          <p:sp>
            <p:nvSpPr>
              <p:cNvPr id="19" name="TextBox 19"/>
              <p:cNvSpPr txBox="1"/>
              <p:nvPr/>
            </p:nvSpPr>
            <p:spPr>
              <a:xfrm>
                <a:off x="0" y="28575"/>
                <a:ext cx="544539" cy="54759"/>
              </a:xfrm>
              <a:prstGeom prst="rect">
                <a:avLst/>
              </a:prstGeom>
            </p:spPr>
            <p:txBody>
              <a:bodyPr lIns="50800" tIns="50800" rIns="50800" bIns="50800" rtlCol="0" anchor="ctr"/>
              <a:lstStyle/>
              <a:p>
                <a:pPr algn="ctr">
                  <a:lnSpc>
                    <a:spcPts val="1704"/>
                  </a:lnSpc>
                </a:pPr>
                <a:endParaRPr/>
              </a:p>
            </p:txBody>
          </p:sp>
        </p:grpSp>
        <p:grpSp>
          <p:nvGrpSpPr>
            <p:cNvPr id="20" name="Group 20"/>
            <p:cNvGrpSpPr/>
            <p:nvPr/>
          </p:nvGrpSpPr>
          <p:grpSpPr>
            <a:xfrm>
              <a:off x="0" y="2797882"/>
              <a:ext cx="2756730" cy="421876"/>
              <a:chOff x="0" y="0"/>
              <a:chExt cx="544539" cy="83334"/>
            </a:xfrm>
          </p:grpSpPr>
          <p:sp>
            <p:nvSpPr>
              <p:cNvPr id="21" name="Freeform 21"/>
              <p:cNvSpPr/>
              <p:nvPr/>
            </p:nvSpPr>
            <p:spPr>
              <a:xfrm>
                <a:off x="0" y="0"/>
                <a:ext cx="544539" cy="83334"/>
              </a:xfrm>
              <a:custGeom>
                <a:avLst/>
                <a:gdLst/>
                <a:ahLst/>
                <a:cxnLst/>
                <a:rect l="l" t="t" r="r" b="b"/>
                <a:pathLst>
                  <a:path w="544539" h="83334">
                    <a:moveTo>
                      <a:pt x="0" y="0"/>
                    </a:moveTo>
                    <a:lnTo>
                      <a:pt x="544539" y="0"/>
                    </a:lnTo>
                    <a:lnTo>
                      <a:pt x="544539" y="83334"/>
                    </a:lnTo>
                    <a:lnTo>
                      <a:pt x="0" y="83334"/>
                    </a:lnTo>
                    <a:close/>
                  </a:path>
                </a:pathLst>
              </a:custGeom>
              <a:solidFill>
                <a:srgbClr val="DF0943"/>
              </a:solidFill>
            </p:spPr>
            <p:txBody>
              <a:bodyPr/>
              <a:lstStyle/>
              <a:p>
                <a:endParaRPr lang="en-US"/>
              </a:p>
            </p:txBody>
          </p:sp>
          <p:sp>
            <p:nvSpPr>
              <p:cNvPr id="22" name="TextBox 22"/>
              <p:cNvSpPr txBox="1"/>
              <p:nvPr/>
            </p:nvSpPr>
            <p:spPr>
              <a:xfrm>
                <a:off x="0" y="28575"/>
                <a:ext cx="544539" cy="54759"/>
              </a:xfrm>
              <a:prstGeom prst="rect">
                <a:avLst/>
              </a:prstGeom>
            </p:spPr>
            <p:txBody>
              <a:bodyPr lIns="50800" tIns="50800" rIns="50800" bIns="50800" rtlCol="0" anchor="ctr"/>
              <a:lstStyle/>
              <a:p>
                <a:pPr algn="ctr">
                  <a:lnSpc>
                    <a:spcPts val="1704"/>
                  </a:lnSpc>
                </a:pPr>
                <a:endParaRPr/>
              </a:p>
            </p:txBody>
          </p:sp>
        </p:grpSp>
        <p:grpSp>
          <p:nvGrpSpPr>
            <p:cNvPr id="23" name="Group 23"/>
            <p:cNvGrpSpPr/>
            <p:nvPr/>
          </p:nvGrpSpPr>
          <p:grpSpPr>
            <a:xfrm>
              <a:off x="0" y="0"/>
              <a:ext cx="2756730" cy="2797882"/>
              <a:chOff x="0" y="0"/>
              <a:chExt cx="544539" cy="552668"/>
            </a:xfrm>
          </p:grpSpPr>
          <p:sp>
            <p:nvSpPr>
              <p:cNvPr id="24" name="Freeform 24"/>
              <p:cNvSpPr/>
              <p:nvPr/>
            </p:nvSpPr>
            <p:spPr>
              <a:xfrm>
                <a:off x="0" y="0"/>
                <a:ext cx="544539" cy="552668"/>
              </a:xfrm>
              <a:custGeom>
                <a:avLst/>
                <a:gdLst/>
                <a:ahLst/>
                <a:cxnLst/>
                <a:rect l="l" t="t" r="r" b="b"/>
                <a:pathLst>
                  <a:path w="544539" h="552668">
                    <a:moveTo>
                      <a:pt x="0" y="0"/>
                    </a:moveTo>
                    <a:lnTo>
                      <a:pt x="544539" y="0"/>
                    </a:lnTo>
                    <a:lnTo>
                      <a:pt x="544539" y="552668"/>
                    </a:lnTo>
                    <a:lnTo>
                      <a:pt x="0" y="552668"/>
                    </a:lnTo>
                    <a:close/>
                  </a:path>
                </a:pathLst>
              </a:custGeom>
              <a:solidFill>
                <a:srgbClr val="231F20"/>
              </a:solidFill>
            </p:spPr>
            <p:txBody>
              <a:bodyPr/>
              <a:lstStyle/>
              <a:p>
                <a:endParaRPr lang="en-US"/>
              </a:p>
            </p:txBody>
          </p:sp>
          <p:sp>
            <p:nvSpPr>
              <p:cNvPr id="25" name="TextBox 25"/>
              <p:cNvSpPr txBox="1"/>
              <p:nvPr/>
            </p:nvSpPr>
            <p:spPr>
              <a:xfrm>
                <a:off x="0" y="28575"/>
                <a:ext cx="544539" cy="524093"/>
              </a:xfrm>
              <a:prstGeom prst="rect">
                <a:avLst/>
              </a:prstGeom>
            </p:spPr>
            <p:txBody>
              <a:bodyPr lIns="50800" tIns="50800" rIns="50800" bIns="50800" rtlCol="0" anchor="ctr"/>
              <a:lstStyle/>
              <a:p>
                <a:pPr algn="ctr">
                  <a:lnSpc>
                    <a:spcPts val="1704"/>
                  </a:lnSpc>
                </a:pPr>
                <a:endParaRPr/>
              </a:p>
            </p:txBody>
          </p:sp>
        </p:grpSp>
        <p:sp>
          <p:nvSpPr>
            <p:cNvPr id="26" name="Freeform 26"/>
            <p:cNvSpPr/>
            <p:nvPr/>
          </p:nvSpPr>
          <p:spPr>
            <a:xfrm>
              <a:off x="262643" y="279019"/>
              <a:ext cx="2231445" cy="2239844"/>
            </a:xfrm>
            <a:custGeom>
              <a:avLst/>
              <a:gdLst/>
              <a:ahLst/>
              <a:cxnLst/>
              <a:rect l="l" t="t" r="r" b="b"/>
              <a:pathLst>
                <a:path w="2231445" h="2239844">
                  <a:moveTo>
                    <a:pt x="0" y="0"/>
                  </a:moveTo>
                  <a:lnTo>
                    <a:pt x="2231444" y="0"/>
                  </a:lnTo>
                  <a:lnTo>
                    <a:pt x="2231444" y="2239844"/>
                  </a:lnTo>
                  <a:lnTo>
                    <a:pt x="0" y="2239844"/>
                  </a:lnTo>
                  <a:lnTo>
                    <a:pt x="0" y="0"/>
                  </a:lnTo>
                  <a:close/>
                </a:path>
              </a:pathLst>
            </a:custGeom>
            <a:blipFill>
              <a:blip r:embed="rId4"/>
              <a:stretch>
                <a:fillRect/>
              </a:stretch>
            </a:blipFill>
          </p:spPr>
          <p:txBody>
            <a:bodyPr/>
            <a:lstStyle/>
            <a:p>
              <a:endParaRPr lang="en-US"/>
            </a:p>
          </p:txBody>
        </p:sp>
      </p:grpSp>
      <p:grpSp>
        <p:nvGrpSpPr>
          <p:cNvPr id="27" name="Group 27"/>
          <p:cNvGrpSpPr/>
          <p:nvPr/>
        </p:nvGrpSpPr>
        <p:grpSpPr>
          <a:xfrm>
            <a:off x="3468917" y="3513479"/>
            <a:ext cx="13575729" cy="3260043"/>
            <a:chOff x="0" y="0"/>
            <a:chExt cx="18100972" cy="4346724"/>
          </a:xfrm>
        </p:grpSpPr>
        <p:grpSp>
          <p:nvGrpSpPr>
            <p:cNvPr id="28" name="Group 28"/>
            <p:cNvGrpSpPr/>
            <p:nvPr/>
          </p:nvGrpSpPr>
          <p:grpSpPr>
            <a:xfrm>
              <a:off x="0" y="0"/>
              <a:ext cx="18100972" cy="4346724"/>
              <a:chOff x="0" y="0"/>
              <a:chExt cx="3198669" cy="768121"/>
            </a:xfrm>
          </p:grpSpPr>
          <p:sp>
            <p:nvSpPr>
              <p:cNvPr id="29" name="Freeform 29"/>
              <p:cNvSpPr/>
              <p:nvPr/>
            </p:nvSpPr>
            <p:spPr>
              <a:xfrm>
                <a:off x="0" y="0"/>
                <a:ext cx="3198669" cy="768121"/>
              </a:xfrm>
              <a:custGeom>
                <a:avLst/>
                <a:gdLst/>
                <a:ahLst/>
                <a:cxnLst/>
                <a:rect l="l" t="t" r="r" b="b"/>
                <a:pathLst>
                  <a:path w="3198669" h="768121">
                    <a:moveTo>
                      <a:pt x="0" y="0"/>
                    </a:moveTo>
                    <a:lnTo>
                      <a:pt x="3198669" y="0"/>
                    </a:lnTo>
                    <a:lnTo>
                      <a:pt x="3198669" y="768121"/>
                    </a:lnTo>
                    <a:lnTo>
                      <a:pt x="0" y="768121"/>
                    </a:lnTo>
                    <a:close/>
                  </a:path>
                </a:pathLst>
              </a:custGeom>
              <a:solidFill>
                <a:srgbClr val="231F20"/>
              </a:solidFill>
              <a:ln w="9525" cap="sq">
                <a:solidFill>
                  <a:srgbClr val="000000"/>
                </a:solidFill>
                <a:prstDash val="solid"/>
                <a:miter/>
              </a:ln>
            </p:spPr>
            <p:txBody>
              <a:bodyPr/>
              <a:lstStyle/>
              <a:p>
                <a:endParaRPr lang="en-US"/>
              </a:p>
            </p:txBody>
          </p:sp>
          <p:sp>
            <p:nvSpPr>
              <p:cNvPr id="30" name="TextBox 30"/>
              <p:cNvSpPr txBox="1"/>
              <p:nvPr/>
            </p:nvSpPr>
            <p:spPr>
              <a:xfrm>
                <a:off x="0" y="28575"/>
                <a:ext cx="3198669" cy="739546"/>
              </a:xfrm>
              <a:prstGeom prst="rect">
                <a:avLst/>
              </a:prstGeom>
            </p:spPr>
            <p:txBody>
              <a:bodyPr lIns="53108" tIns="53108" rIns="53108" bIns="53108" rtlCol="0" anchor="ctr"/>
              <a:lstStyle/>
              <a:p>
                <a:pPr algn="ctr">
                  <a:lnSpc>
                    <a:spcPts val="1704"/>
                  </a:lnSpc>
                </a:pPr>
                <a:endParaRPr/>
              </a:p>
            </p:txBody>
          </p:sp>
        </p:grpSp>
        <p:grpSp>
          <p:nvGrpSpPr>
            <p:cNvPr id="31" name="Group 31"/>
            <p:cNvGrpSpPr/>
            <p:nvPr/>
          </p:nvGrpSpPr>
          <p:grpSpPr>
            <a:xfrm rot="-10800000">
              <a:off x="16544718" y="2858316"/>
              <a:ext cx="1064275" cy="1064275"/>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33" name="TextBox 33"/>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grpSp>
          <p:nvGrpSpPr>
            <p:cNvPr id="34" name="Group 34"/>
            <p:cNvGrpSpPr/>
            <p:nvPr/>
          </p:nvGrpSpPr>
          <p:grpSpPr>
            <a:xfrm>
              <a:off x="4825156" y="2323341"/>
              <a:ext cx="1069951" cy="1069951"/>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1833"/>
              </a:solidFill>
            </p:spPr>
            <p:txBody>
              <a:bodyPr/>
              <a:lstStyle/>
              <a:p>
                <a:endParaRPr lang="en-US"/>
              </a:p>
            </p:txBody>
          </p:sp>
          <p:sp>
            <p:nvSpPr>
              <p:cNvPr id="36" name="TextBox 36"/>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grpSp>
          <p:nvGrpSpPr>
            <p:cNvPr id="37" name="Group 37"/>
            <p:cNvGrpSpPr/>
            <p:nvPr/>
          </p:nvGrpSpPr>
          <p:grpSpPr>
            <a:xfrm>
              <a:off x="6093854" y="2323341"/>
              <a:ext cx="1069951" cy="1069951"/>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p:spPr>
            <p:txBody>
              <a:bodyPr/>
              <a:lstStyle/>
              <a:p>
                <a:endParaRPr lang="en-US"/>
              </a:p>
            </p:txBody>
          </p:sp>
          <p:sp>
            <p:nvSpPr>
              <p:cNvPr id="39" name="TextBox 39"/>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grpSp>
          <p:nvGrpSpPr>
            <p:cNvPr id="40" name="Group 40"/>
            <p:cNvGrpSpPr/>
            <p:nvPr/>
          </p:nvGrpSpPr>
          <p:grpSpPr>
            <a:xfrm>
              <a:off x="17008994" y="3077515"/>
              <a:ext cx="495923" cy="625877"/>
              <a:chOff x="0" y="0"/>
              <a:chExt cx="406400" cy="512895"/>
            </a:xfrm>
          </p:grpSpPr>
          <p:sp>
            <p:nvSpPr>
              <p:cNvPr id="41" name="Freeform 41"/>
              <p:cNvSpPr/>
              <p:nvPr/>
            </p:nvSpPr>
            <p:spPr>
              <a:xfrm>
                <a:off x="0" y="0"/>
                <a:ext cx="406400" cy="512895"/>
              </a:xfrm>
              <a:custGeom>
                <a:avLst/>
                <a:gdLst/>
                <a:ahLst/>
                <a:cxnLst/>
                <a:rect l="l" t="t" r="r" b="b"/>
                <a:pathLst>
                  <a:path w="406400" h="512895">
                    <a:moveTo>
                      <a:pt x="0" y="0"/>
                    </a:moveTo>
                    <a:lnTo>
                      <a:pt x="203200" y="0"/>
                    </a:lnTo>
                    <a:lnTo>
                      <a:pt x="406400" y="256447"/>
                    </a:lnTo>
                    <a:lnTo>
                      <a:pt x="203200" y="512895"/>
                    </a:lnTo>
                    <a:lnTo>
                      <a:pt x="0" y="512895"/>
                    </a:lnTo>
                    <a:lnTo>
                      <a:pt x="203200" y="256447"/>
                    </a:lnTo>
                    <a:lnTo>
                      <a:pt x="0" y="0"/>
                    </a:lnTo>
                    <a:close/>
                  </a:path>
                </a:pathLst>
              </a:custGeom>
              <a:solidFill>
                <a:srgbClr val="231F20"/>
              </a:solidFill>
            </p:spPr>
            <p:txBody>
              <a:bodyPr/>
              <a:lstStyle/>
              <a:p>
                <a:endParaRPr lang="en-US"/>
              </a:p>
            </p:txBody>
          </p:sp>
          <p:sp>
            <p:nvSpPr>
              <p:cNvPr id="42" name="TextBox 42"/>
              <p:cNvSpPr txBox="1"/>
              <p:nvPr/>
            </p:nvSpPr>
            <p:spPr>
              <a:xfrm>
                <a:off x="177800" y="28575"/>
                <a:ext cx="152400" cy="484320"/>
              </a:xfrm>
              <a:prstGeom prst="rect">
                <a:avLst/>
              </a:prstGeom>
            </p:spPr>
            <p:txBody>
              <a:bodyPr lIns="56785" tIns="56785" rIns="56785" bIns="56785" rtlCol="0" anchor="ctr"/>
              <a:lstStyle/>
              <a:p>
                <a:pPr algn="ctr">
                  <a:lnSpc>
                    <a:spcPts val="1704"/>
                  </a:lnSpc>
                </a:pPr>
                <a:endParaRPr/>
              </a:p>
            </p:txBody>
          </p:sp>
        </p:grpSp>
        <p:grpSp>
          <p:nvGrpSpPr>
            <p:cNvPr id="43" name="Group 43"/>
            <p:cNvGrpSpPr/>
            <p:nvPr/>
          </p:nvGrpSpPr>
          <p:grpSpPr>
            <a:xfrm rot="-10800000">
              <a:off x="16648794" y="3304917"/>
              <a:ext cx="608161" cy="171073"/>
              <a:chOff x="0" y="0"/>
              <a:chExt cx="107470" cy="30231"/>
            </a:xfrm>
          </p:grpSpPr>
          <p:sp>
            <p:nvSpPr>
              <p:cNvPr id="44" name="Freeform 44"/>
              <p:cNvSpPr/>
              <p:nvPr/>
            </p:nvSpPr>
            <p:spPr>
              <a:xfrm>
                <a:off x="0" y="0"/>
                <a:ext cx="107470" cy="30231"/>
              </a:xfrm>
              <a:custGeom>
                <a:avLst/>
                <a:gdLst/>
                <a:ahLst/>
                <a:cxnLst/>
                <a:rect l="l" t="t" r="r" b="b"/>
                <a:pathLst>
                  <a:path w="107470" h="30231">
                    <a:moveTo>
                      <a:pt x="0" y="0"/>
                    </a:moveTo>
                    <a:lnTo>
                      <a:pt x="107470" y="0"/>
                    </a:lnTo>
                    <a:lnTo>
                      <a:pt x="107470" y="30231"/>
                    </a:lnTo>
                    <a:lnTo>
                      <a:pt x="0" y="30231"/>
                    </a:lnTo>
                    <a:close/>
                  </a:path>
                </a:pathLst>
              </a:custGeom>
              <a:solidFill>
                <a:srgbClr val="231F20"/>
              </a:solidFill>
            </p:spPr>
            <p:txBody>
              <a:bodyPr/>
              <a:lstStyle/>
              <a:p>
                <a:endParaRPr lang="en-US"/>
              </a:p>
            </p:txBody>
          </p:sp>
          <p:sp>
            <p:nvSpPr>
              <p:cNvPr id="45" name="TextBox 45"/>
              <p:cNvSpPr txBox="1"/>
              <p:nvPr/>
            </p:nvSpPr>
            <p:spPr>
              <a:xfrm>
                <a:off x="0" y="28575"/>
                <a:ext cx="107470" cy="1656"/>
              </a:xfrm>
              <a:prstGeom prst="rect">
                <a:avLst/>
              </a:prstGeom>
            </p:spPr>
            <p:txBody>
              <a:bodyPr lIns="56785" tIns="56785" rIns="56785" bIns="56785" rtlCol="0" anchor="ctr"/>
              <a:lstStyle/>
              <a:p>
                <a:pPr algn="ctr">
                  <a:lnSpc>
                    <a:spcPts val="1704"/>
                  </a:lnSpc>
                </a:pPr>
                <a:endParaRPr/>
              </a:p>
            </p:txBody>
          </p:sp>
        </p:grpSp>
        <p:sp>
          <p:nvSpPr>
            <p:cNvPr id="46" name="TextBox 46"/>
            <p:cNvSpPr txBox="1"/>
            <p:nvPr/>
          </p:nvSpPr>
          <p:spPr>
            <a:xfrm>
              <a:off x="4916739" y="2384404"/>
              <a:ext cx="869335" cy="897084"/>
            </a:xfrm>
            <a:prstGeom prst="rect">
              <a:avLst/>
            </a:prstGeom>
          </p:spPr>
          <p:txBody>
            <a:bodyPr wrap="square" lIns="0" tIns="0" rIns="0" bIns="0" rtlCol="0" anchor="t">
              <a:spAutoFit/>
            </a:bodyPr>
            <a:lstStyle/>
            <a:p>
              <a:pPr algn="ctr">
                <a:lnSpc>
                  <a:spcPts val="5782"/>
                </a:lnSpc>
              </a:pPr>
              <a:r>
                <a:rPr lang="en-US" sz="4130" b="1" spc="-90" dirty="0">
                  <a:solidFill>
                    <a:srgbClr val="FFFFFF"/>
                  </a:solidFill>
                  <a:latin typeface="Helvetica World Bold"/>
                  <a:ea typeface="Helvetica World Bold"/>
                  <a:cs typeface="Helvetica World Bold"/>
                  <a:sym typeface="Helvetica World Bold"/>
                </a:rPr>
                <a:t>IC</a:t>
              </a:r>
            </a:p>
          </p:txBody>
        </p:sp>
        <p:sp>
          <p:nvSpPr>
            <p:cNvPr id="47" name="TextBox 47"/>
            <p:cNvSpPr txBox="1"/>
            <p:nvPr/>
          </p:nvSpPr>
          <p:spPr>
            <a:xfrm>
              <a:off x="6258469" y="2374248"/>
              <a:ext cx="763025" cy="968136"/>
            </a:xfrm>
            <a:prstGeom prst="rect">
              <a:avLst/>
            </a:prstGeom>
          </p:spPr>
          <p:txBody>
            <a:bodyPr lIns="0" tIns="0" rIns="0" bIns="0" rtlCol="0" anchor="t">
              <a:spAutoFit/>
            </a:bodyPr>
            <a:lstStyle/>
            <a:p>
              <a:pPr algn="ctr">
                <a:lnSpc>
                  <a:spcPts val="5691"/>
                </a:lnSpc>
              </a:pPr>
              <a:r>
                <a:rPr lang="en-US" sz="4065" b="1" spc="-89" dirty="0">
                  <a:solidFill>
                    <a:srgbClr val="231F20"/>
                  </a:solidFill>
                  <a:latin typeface="Helvetica World Bold"/>
                  <a:ea typeface="Helvetica World Bold"/>
                  <a:cs typeface="Helvetica World Bold"/>
                  <a:sym typeface="Helvetica World Bold"/>
                </a:rPr>
                <a:t>25</a:t>
              </a:r>
            </a:p>
          </p:txBody>
        </p:sp>
        <p:sp>
          <p:nvSpPr>
            <p:cNvPr id="48" name="TextBox 48"/>
            <p:cNvSpPr txBox="1"/>
            <p:nvPr/>
          </p:nvSpPr>
          <p:spPr>
            <a:xfrm>
              <a:off x="1264268" y="419001"/>
              <a:ext cx="15572435" cy="1406280"/>
            </a:xfrm>
            <a:prstGeom prst="rect">
              <a:avLst/>
            </a:prstGeom>
          </p:spPr>
          <p:txBody>
            <a:bodyPr lIns="0" tIns="0" rIns="0" bIns="0" rtlCol="0" anchor="t">
              <a:spAutoFit/>
            </a:bodyPr>
            <a:lstStyle/>
            <a:p>
              <a:pPr algn="ctr">
                <a:lnSpc>
                  <a:spcPts val="8119"/>
                </a:lnSpc>
              </a:pPr>
              <a:r>
                <a:rPr lang="en-US" sz="5799" b="1">
                  <a:solidFill>
                    <a:srgbClr val="FFFFFF"/>
                  </a:solidFill>
                  <a:latin typeface="Helvetica World Bold"/>
                  <a:ea typeface="Helvetica World Bold"/>
                  <a:cs typeface="Helvetica World Bold"/>
                  <a:sym typeface="Helvetica World Bold"/>
                </a:rPr>
                <a:t>Mindpetal DC Ridership Analysis</a:t>
              </a:r>
            </a:p>
          </p:txBody>
        </p:sp>
        <p:sp>
          <p:nvSpPr>
            <p:cNvPr id="49" name="TextBox 49"/>
            <p:cNvSpPr txBox="1"/>
            <p:nvPr/>
          </p:nvSpPr>
          <p:spPr>
            <a:xfrm>
              <a:off x="7557505" y="2296284"/>
              <a:ext cx="5750142" cy="917363"/>
            </a:xfrm>
            <a:prstGeom prst="rect">
              <a:avLst/>
            </a:prstGeom>
          </p:spPr>
          <p:txBody>
            <a:bodyPr lIns="0" tIns="0" rIns="0" bIns="0" rtlCol="0" anchor="t">
              <a:spAutoFit/>
            </a:bodyPr>
            <a:lstStyle/>
            <a:p>
              <a:pPr algn="l">
                <a:lnSpc>
                  <a:spcPts val="5389"/>
                </a:lnSpc>
              </a:pPr>
              <a:r>
                <a:rPr lang="en-US" sz="3849" b="1">
                  <a:solidFill>
                    <a:srgbClr val="FFFFFF"/>
                  </a:solidFill>
                  <a:latin typeface="Helvetica World Bold"/>
                  <a:ea typeface="Helvetica World Bold"/>
                  <a:cs typeface="Helvetica World Bold"/>
                  <a:sym typeface="Helvetica World Bold"/>
                </a:rPr>
                <a:t>Kavin Manivannan</a:t>
              </a:r>
            </a:p>
          </p:txBody>
        </p:sp>
      </p:grpSp>
      <p:sp>
        <p:nvSpPr>
          <p:cNvPr id="50" name="TextBox 50"/>
          <p:cNvSpPr txBox="1"/>
          <p:nvPr/>
        </p:nvSpPr>
        <p:spPr>
          <a:xfrm>
            <a:off x="2333190" y="9795273"/>
            <a:ext cx="4222828" cy="316230"/>
          </a:xfrm>
          <a:prstGeom prst="rect">
            <a:avLst/>
          </a:prstGeom>
        </p:spPr>
        <p:txBody>
          <a:bodyPr lIns="0" tIns="0" rIns="0" bIns="0" rtlCol="0" anchor="t">
            <a:spAutoFit/>
          </a:bodyPr>
          <a:lstStyle/>
          <a:p>
            <a:pPr algn="l">
              <a:lnSpc>
                <a:spcPts val="2520"/>
              </a:lnSpc>
              <a:spcBef>
                <a:spcPct val="0"/>
              </a:spcBef>
            </a:pPr>
            <a:r>
              <a:rPr lang="en-US" sz="1800">
                <a:solidFill>
                  <a:srgbClr val="231F20"/>
                </a:solidFill>
                <a:latin typeface="Helvetica World"/>
                <a:ea typeface="Helvetica World"/>
                <a:cs typeface="Helvetica World"/>
                <a:sym typeface="Helvetica World"/>
              </a:rPr>
              <a:t>University of Maryland Baltimore County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8000"/>
            </a:blip>
            <a:stretch>
              <a:fillRect t="-2132" r="-711" b="-17154"/>
            </a:stretch>
          </a:blipFill>
        </p:spPr>
        <p:txBody>
          <a:bodyPr/>
          <a:lstStyle/>
          <a:p>
            <a:endParaRPr lang="en-US"/>
          </a:p>
        </p:txBody>
      </p:sp>
      <p:grpSp>
        <p:nvGrpSpPr>
          <p:cNvPr id="3" name="Group 3"/>
          <p:cNvGrpSpPr/>
          <p:nvPr/>
        </p:nvGrpSpPr>
        <p:grpSpPr>
          <a:xfrm>
            <a:off x="0" y="0"/>
            <a:ext cx="2067547" cy="10287000"/>
            <a:chOff x="0" y="0"/>
            <a:chExt cx="2756730" cy="13716000"/>
          </a:xfrm>
        </p:grpSpPr>
        <p:sp>
          <p:nvSpPr>
            <p:cNvPr id="4" name="Freeform 4"/>
            <p:cNvSpPr/>
            <p:nvPr/>
          </p:nvSpPr>
          <p:spPr>
            <a:xfrm>
              <a:off x="0" y="0"/>
              <a:ext cx="2756730" cy="13716000"/>
            </a:xfrm>
            <a:custGeom>
              <a:avLst/>
              <a:gdLst/>
              <a:ahLst/>
              <a:cxnLst/>
              <a:rect l="l" t="t" r="r" b="b"/>
              <a:pathLst>
                <a:path w="2756730" h="13716000">
                  <a:moveTo>
                    <a:pt x="0" y="0"/>
                  </a:moveTo>
                  <a:lnTo>
                    <a:pt x="2756730" y="0"/>
                  </a:lnTo>
                  <a:lnTo>
                    <a:pt x="2756730" y="13716000"/>
                  </a:lnTo>
                  <a:lnTo>
                    <a:pt x="0" y="13716000"/>
                  </a:lnTo>
                  <a:lnTo>
                    <a:pt x="0" y="0"/>
                  </a:lnTo>
                  <a:close/>
                </a:path>
              </a:pathLst>
            </a:custGeom>
            <a:blipFill>
              <a:blip r:embed="rId3"/>
              <a:stretch>
                <a:fillRect l="-2022" t="-423" r="-1655"/>
              </a:stretch>
            </a:blipFill>
          </p:spPr>
          <p:txBody>
            <a:bodyPr/>
            <a:lstStyle/>
            <a:p>
              <a:endParaRPr lang="en-US"/>
            </a:p>
          </p:txBody>
        </p:sp>
        <p:grpSp>
          <p:nvGrpSpPr>
            <p:cNvPr id="5" name="Group 5"/>
            <p:cNvGrpSpPr/>
            <p:nvPr/>
          </p:nvGrpSpPr>
          <p:grpSpPr>
            <a:xfrm>
              <a:off x="1378365" y="4560320"/>
              <a:ext cx="1245750" cy="8677888"/>
              <a:chOff x="0" y="0"/>
              <a:chExt cx="246074" cy="1714151"/>
            </a:xfrm>
          </p:grpSpPr>
          <p:sp>
            <p:nvSpPr>
              <p:cNvPr id="6" name="Freeform 6"/>
              <p:cNvSpPr/>
              <p:nvPr/>
            </p:nvSpPr>
            <p:spPr>
              <a:xfrm>
                <a:off x="0" y="0"/>
                <a:ext cx="246074" cy="1714151"/>
              </a:xfrm>
              <a:custGeom>
                <a:avLst/>
                <a:gdLst/>
                <a:ahLst/>
                <a:cxnLst/>
                <a:rect l="l" t="t" r="r" b="b"/>
                <a:pathLst>
                  <a:path w="246074" h="1714151">
                    <a:moveTo>
                      <a:pt x="0" y="0"/>
                    </a:moveTo>
                    <a:lnTo>
                      <a:pt x="246074" y="0"/>
                    </a:lnTo>
                    <a:lnTo>
                      <a:pt x="246074" y="1714151"/>
                    </a:lnTo>
                    <a:lnTo>
                      <a:pt x="0" y="1714151"/>
                    </a:lnTo>
                    <a:close/>
                  </a:path>
                </a:pathLst>
              </a:custGeom>
              <a:solidFill>
                <a:srgbClr val="231F20"/>
              </a:solidFill>
            </p:spPr>
            <p:txBody>
              <a:bodyPr/>
              <a:lstStyle/>
              <a:p>
                <a:endParaRPr lang="en-US"/>
              </a:p>
            </p:txBody>
          </p:sp>
          <p:sp>
            <p:nvSpPr>
              <p:cNvPr id="7" name="TextBox 7"/>
              <p:cNvSpPr txBox="1"/>
              <p:nvPr/>
            </p:nvSpPr>
            <p:spPr>
              <a:xfrm>
                <a:off x="0" y="28575"/>
                <a:ext cx="246074" cy="1685576"/>
              </a:xfrm>
              <a:prstGeom prst="rect">
                <a:avLst/>
              </a:prstGeom>
            </p:spPr>
            <p:txBody>
              <a:bodyPr lIns="50800" tIns="50800" rIns="50800" bIns="50800" rtlCol="0" anchor="ctr"/>
              <a:lstStyle/>
              <a:p>
                <a:pPr algn="ctr">
                  <a:lnSpc>
                    <a:spcPts val="1704"/>
                  </a:lnSpc>
                </a:pPr>
                <a:endParaRPr/>
              </a:p>
            </p:txBody>
          </p:sp>
        </p:grpSp>
        <p:grpSp>
          <p:nvGrpSpPr>
            <p:cNvPr id="8" name="Group 8"/>
            <p:cNvGrpSpPr/>
            <p:nvPr/>
          </p:nvGrpSpPr>
          <p:grpSpPr>
            <a:xfrm>
              <a:off x="0" y="4468777"/>
              <a:ext cx="2756730" cy="9227684"/>
              <a:chOff x="0" y="0"/>
              <a:chExt cx="544539" cy="1822752"/>
            </a:xfrm>
          </p:grpSpPr>
          <p:sp>
            <p:nvSpPr>
              <p:cNvPr id="9" name="Freeform 9"/>
              <p:cNvSpPr/>
              <p:nvPr/>
            </p:nvSpPr>
            <p:spPr>
              <a:xfrm>
                <a:off x="0" y="0"/>
                <a:ext cx="544539" cy="1822752"/>
              </a:xfrm>
              <a:custGeom>
                <a:avLst/>
                <a:gdLst/>
                <a:ahLst/>
                <a:cxnLst/>
                <a:rect l="l" t="t" r="r" b="b"/>
                <a:pathLst>
                  <a:path w="544539" h="1822752">
                    <a:moveTo>
                      <a:pt x="0" y="0"/>
                    </a:moveTo>
                    <a:lnTo>
                      <a:pt x="544539" y="0"/>
                    </a:lnTo>
                    <a:lnTo>
                      <a:pt x="544539" y="1822752"/>
                    </a:lnTo>
                    <a:lnTo>
                      <a:pt x="0" y="1822752"/>
                    </a:lnTo>
                    <a:close/>
                  </a:path>
                </a:pathLst>
              </a:custGeom>
              <a:solidFill>
                <a:srgbClr val="231F20"/>
              </a:solidFill>
            </p:spPr>
            <p:txBody>
              <a:bodyPr/>
              <a:lstStyle/>
              <a:p>
                <a:endParaRPr lang="en-US"/>
              </a:p>
            </p:txBody>
          </p:sp>
          <p:sp>
            <p:nvSpPr>
              <p:cNvPr id="10" name="TextBox 10"/>
              <p:cNvSpPr txBox="1"/>
              <p:nvPr/>
            </p:nvSpPr>
            <p:spPr>
              <a:xfrm>
                <a:off x="0" y="28575"/>
                <a:ext cx="544539" cy="1794177"/>
              </a:xfrm>
              <a:prstGeom prst="rect">
                <a:avLst/>
              </a:prstGeom>
            </p:spPr>
            <p:txBody>
              <a:bodyPr lIns="50800" tIns="50800" rIns="50800" bIns="50800" rtlCol="0" anchor="ctr"/>
              <a:lstStyle/>
              <a:p>
                <a:pPr algn="ctr">
                  <a:lnSpc>
                    <a:spcPts val="1704"/>
                  </a:lnSpc>
                </a:pPr>
                <a:endParaRPr/>
              </a:p>
            </p:txBody>
          </p:sp>
        </p:grpSp>
        <p:grpSp>
          <p:nvGrpSpPr>
            <p:cNvPr id="11" name="Group 11"/>
            <p:cNvGrpSpPr/>
            <p:nvPr/>
          </p:nvGrpSpPr>
          <p:grpSpPr>
            <a:xfrm>
              <a:off x="0" y="4067524"/>
              <a:ext cx="2756730" cy="401253"/>
              <a:chOff x="0" y="0"/>
              <a:chExt cx="544539" cy="79260"/>
            </a:xfrm>
          </p:grpSpPr>
          <p:sp>
            <p:nvSpPr>
              <p:cNvPr id="12" name="Freeform 12"/>
              <p:cNvSpPr/>
              <p:nvPr/>
            </p:nvSpPr>
            <p:spPr>
              <a:xfrm>
                <a:off x="0" y="0"/>
                <a:ext cx="544539" cy="79260"/>
              </a:xfrm>
              <a:custGeom>
                <a:avLst/>
                <a:gdLst/>
                <a:ahLst/>
                <a:cxnLst/>
                <a:rect l="l" t="t" r="r" b="b"/>
                <a:pathLst>
                  <a:path w="544539" h="79260">
                    <a:moveTo>
                      <a:pt x="0" y="0"/>
                    </a:moveTo>
                    <a:lnTo>
                      <a:pt x="544539" y="0"/>
                    </a:lnTo>
                    <a:lnTo>
                      <a:pt x="544539" y="79260"/>
                    </a:lnTo>
                    <a:lnTo>
                      <a:pt x="0" y="79260"/>
                    </a:lnTo>
                    <a:close/>
                  </a:path>
                </a:pathLst>
              </a:custGeom>
              <a:solidFill>
                <a:srgbClr val="799995"/>
              </a:solidFill>
            </p:spPr>
            <p:txBody>
              <a:bodyPr/>
              <a:lstStyle/>
              <a:p>
                <a:endParaRPr lang="en-US"/>
              </a:p>
            </p:txBody>
          </p:sp>
          <p:sp>
            <p:nvSpPr>
              <p:cNvPr id="13" name="TextBox 13"/>
              <p:cNvSpPr txBox="1"/>
              <p:nvPr/>
            </p:nvSpPr>
            <p:spPr>
              <a:xfrm>
                <a:off x="0" y="28575"/>
                <a:ext cx="544539" cy="50685"/>
              </a:xfrm>
              <a:prstGeom prst="rect">
                <a:avLst/>
              </a:prstGeom>
            </p:spPr>
            <p:txBody>
              <a:bodyPr lIns="50800" tIns="50800" rIns="50800" bIns="50800" rtlCol="0" anchor="ctr"/>
              <a:lstStyle/>
              <a:p>
                <a:pPr algn="ctr">
                  <a:lnSpc>
                    <a:spcPts val="1704"/>
                  </a:lnSpc>
                </a:pPr>
                <a:endParaRPr/>
              </a:p>
            </p:txBody>
          </p:sp>
        </p:grpSp>
        <p:grpSp>
          <p:nvGrpSpPr>
            <p:cNvPr id="14" name="Group 14"/>
            <p:cNvGrpSpPr/>
            <p:nvPr/>
          </p:nvGrpSpPr>
          <p:grpSpPr>
            <a:xfrm>
              <a:off x="0" y="3641635"/>
              <a:ext cx="2756730" cy="425889"/>
              <a:chOff x="0" y="0"/>
              <a:chExt cx="544539" cy="84126"/>
            </a:xfrm>
          </p:grpSpPr>
          <p:sp>
            <p:nvSpPr>
              <p:cNvPr id="15" name="Freeform 15"/>
              <p:cNvSpPr/>
              <p:nvPr/>
            </p:nvSpPr>
            <p:spPr>
              <a:xfrm>
                <a:off x="0" y="0"/>
                <a:ext cx="544539" cy="84126"/>
              </a:xfrm>
              <a:custGeom>
                <a:avLst/>
                <a:gdLst/>
                <a:ahLst/>
                <a:cxnLst/>
                <a:rect l="l" t="t" r="r" b="b"/>
                <a:pathLst>
                  <a:path w="544539" h="84126">
                    <a:moveTo>
                      <a:pt x="0" y="0"/>
                    </a:moveTo>
                    <a:lnTo>
                      <a:pt x="544539" y="0"/>
                    </a:lnTo>
                    <a:lnTo>
                      <a:pt x="544539" y="84126"/>
                    </a:lnTo>
                    <a:lnTo>
                      <a:pt x="0" y="84126"/>
                    </a:lnTo>
                    <a:close/>
                  </a:path>
                </a:pathLst>
              </a:custGeom>
              <a:solidFill>
                <a:srgbClr val="0B98DA"/>
              </a:solidFill>
            </p:spPr>
            <p:txBody>
              <a:bodyPr/>
              <a:lstStyle/>
              <a:p>
                <a:endParaRPr lang="en-US"/>
              </a:p>
            </p:txBody>
          </p:sp>
          <p:sp>
            <p:nvSpPr>
              <p:cNvPr id="16" name="TextBox 16"/>
              <p:cNvSpPr txBox="1"/>
              <p:nvPr/>
            </p:nvSpPr>
            <p:spPr>
              <a:xfrm>
                <a:off x="0" y="28575"/>
                <a:ext cx="544539" cy="55551"/>
              </a:xfrm>
              <a:prstGeom prst="rect">
                <a:avLst/>
              </a:prstGeom>
            </p:spPr>
            <p:txBody>
              <a:bodyPr lIns="50800" tIns="50800" rIns="50800" bIns="50800" rtlCol="0" anchor="ctr"/>
              <a:lstStyle/>
              <a:p>
                <a:pPr algn="ctr">
                  <a:lnSpc>
                    <a:spcPts val="1704"/>
                  </a:lnSpc>
                </a:pPr>
                <a:endParaRPr/>
              </a:p>
            </p:txBody>
          </p:sp>
        </p:grpSp>
        <p:grpSp>
          <p:nvGrpSpPr>
            <p:cNvPr id="17" name="Group 17"/>
            <p:cNvGrpSpPr/>
            <p:nvPr/>
          </p:nvGrpSpPr>
          <p:grpSpPr>
            <a:xfrm>
              <a:off x="0" y="3219758"/>
              <a:ext cx="2756730" cy="421876"/>
              <a:chOff x="0" y="0"/>
              <a:chExt cx="544539" cy="83334"/>
            </a:xfrm>
          </p:grpSpPr>
          <p:sp>
            <p:nvSpPr>
              <p:cNvPr id="18" name="Freeform 18"/>
              <p:cNvSpPr/>
              <p:nvPr/>
            </p:nvSpPr>
            <p:spPr>
              <a:xfrm>
                <a:off x="0" y="0"/>
                <a:ext cx="544539" cy="83334"/>
              </a:xfrm>
              <a:custGeom>
                <a:avLst/>
                <a:gdLst/>
                <a:ahLst/>
                <a:cxnLst/>
                <a:rect l="l" t="t" r="r" b="b"/>
                <a:pathLst>
                  <a:path w="544539" h="83334">
                    <a:moveTo>
                      <a:pt x="0" y="0"/>
                    </a:moveTo>
                    <a:lnTo>
                      <a:pt x="544539" y="0"/>
                    </a:lnTo>
                    <a:lnTo>
                      <a:pt x="544539" y="83334"/>
                    </a:lnTo>
                    <a:lnTo>
                      <a:pt x="0" y="83334"/>
                    </a:lnTo>
                    <a:close/>
                  </a:path>
                </a:pathLst>
              </a:custGeom>
              <a:solidFill>
                <a:srgbClr val="FD8B01"/>
              </a:solidFill>
            </p:spPr>
            <p:txBody>
              <a:bodyPr/>
              <a:lstStyle/>
              <a:p>
                <a:endParaRPr lang="en-US"/>
              </a:p>
            </p:txBody>
          </p:sp>
          <p:sp>
            <p:nvSpPr>
              <p:cNvPr id="19" name="TextBox 19"/>
              <p:cNvSpPr txBox="1"/>
              <p:nvPr/>
            </p:nvSpPr>
            <p:spPr>
              <a:xfrm>
                <a:off x="0" y="28575"/>
                <a:ext cx="544539" cy="54759"/>
              </a:xfrm>
              <a:prstGeom prst="rect">
                <a:avLst/>
              </a:prstGeom>
            </p:spPr>
            <p:txBody>
              <a:bodyPr lIns="50800" tIns="50800" rIns="50800" bIns="50800" rtlCol="0" anchor="ctr"/>
              <a:lstStyle/>
              <a:p>
                <a:pPr algn="ctr">
                  <a:lnSpc>
                    <a:spcPts val="1704"/>
                  </a:lnSpc>
                </a:pPr>
                <a:endParaRPr/>
              </a:p>
            </p:txBody>
          </p:sp>
        </p:grpSp>
        <p:grpSp>
          <p:nvGrpSpPr>
            <p:cNvPr id="20" name="Group 20"/>
            <p:cNvGrpSpPr/>
            <p:nvPr/>
          </p:nvGrpSpPr>
          <p:grpSpPr>
            <a:xfrm>
              <a:off x="0" y="2797882"/>
              <a:ext cx="2756730" cy="421876"/>
              <a:chOff x="0" y="0"/>
              <a:chExt cx="544539" cy="83334"/>
            </a:xfrm>
          </p:grpSpPr>
          <p:sp>
            <p:nvSpPr>
              <p:cNvPr id="21" name="Freeform 21"/>
              <p:cNvSpPr/>
              <p:nvPr/>
            </p:nvSpPr>
            <p:spPr>
              <a:xfrm>
                <a:off x="0" y="0"/>
                <a:ext cx="544539" cy="83334"/>
              </a:xfrm>
              <a:custGeom>
                <a:avLst/>
                <a:gdLst/>
                <a:ahLst/>
                <a:cxnLst/>
                <a:rect l="l" t="t" r="r" b="b"/>
                <a:pathLst>
                  <a:path w="544539" h="83334">
                    <a:moveTo>
                      <a:pt x="0" y="0"/>
                    </a:moveTo>
                    <a:lnTo>
                      <a:pt x="544539" y="0"/>
                    </a:lnTo>
                    <a:lnTo>
                      <a:pt x="544539" y="83334"/>
                    </a:lnTo>
                    <a:lnTo>
                      <a:pt x="0" y="83334"/>
                    </a:lnTo>
                    <a:close/>
                  </a:path>
                </a:pathLst>
              </a:custGeom>
              <a:solidFill>
                <a:srgbClr val="DF0943"/>
              </a:solidFill>
            </p:spPr>
            <p:txBody>
              <a:bodyPr/>
              <a:lstStyle/>
              <a:p>
                <a:endParaRPr lang="en-US"/>
              </a:p>
            </p:txBody>
          </p:sp>
          <p:sp>
            <p:nvSpPr>
              <p:cNvPr id="22" name="TextBox 22"/>
              <p:cNvSpPr txBox="1"/>
              <p:nvPr/>
            </p:nvSpPr>
            <p:spPr>
              <a:xfrm>
                <a:off x="0" y="28575"/>
                <a:ext cx="544539" cy="54759"/>
              </a:xfrm>
              <a:prstGeom prst="rect">
                <a:avLst/>
              </a:prstGeom>
            </p:spPr>
            <p:txBody>
              <a:bodyPr lIns="50800" tIns="50800" rIns="50800" bIns="50800" rtlCol="0" anchor="ctr"/>
              <a:lstStyle/>
              <a:p>
                <a:pPr algn="ctr">
                  <a:lnSpc>
                    <a:spcPts val="1704"/>
                  </a:lnSpc>
                </a:pPr>
                <a:endParaRPr/>
              </a:p>
            </p:txBody>
          </p:sp>
        </p:grpSp>
        <p:grpSp>
          <p:nvGrpSpPr>
            <p:cNvPr id="23" name="Group 23"/>
            <p:cNvGrpSpPr/>
            <p:nvPr/>
          </p:nvGrpSpPr>
          <p:grpSpPr>
            <a:xfrm>
              <a:off x="0" y="0"/>
              <a:ext cx="2756730" cy="2797882"/>
              <a:chOff x="0" y="0"/>
              <a:chExt cx="544539" cy="552668"/>
            </a:xfrm>
          </p:grpSpPr>
          <p:sp>
            <p:nvSpPr>
              <p:cNvPr id="24" name="Freeform 24"/>
              <p:cNvSpPr/>
              <p:nvPr/>
            </p:nvSpPr>
            <p:spPr>
              <a:xfrm>
                <a:off x="0" y="0"/>
                <a:ext cx="544539" cy="552668"/>
              </a:xfrm>
              <a:custGeom>
                <a:avLst/>
                <a:gdLst/>
                <a:ahLst/>
                <a:cxnLst/>
                <a:rect l="l" t="t" r="r" b="b"/>
                <a:pathLst>
                  <a:path w="544539" h="552668">
                    <a:moveTo>
                      <a:pt x="0" y="0"/>
                    </a:moveTo>
                    <a:lnTo>
                      <a:pt x="544539" y="0"/>
                    </a:lnTo>
                    <a:lnTo>
                      <a:pt x="544539" y="552668"/>
                    </a:lnTo>
                    <a:lnTo>
                      <a:pt x="0" y="552668"/>
                    </a:lnTo>
                    <a:close/>
                  </a:path>
                </a:pathLst>
              </a:custGeom>
              <a:solidFill>
                <a:srgbClr val="231F20"/>
              </a:solidFill>
            </p:spPr>
            <p:txBody>
              <a:bodyPr/>
              <a:lstStyle/>
              <a:p>
                <a:endParaRPr lang="en-US"/>
              </a:p>
            </p:txBody>
          </p:sp>
          <p:sp>
            <p:nvSpPr>
              <p:cNvPr id="25" name="TextBox 25"/>
              <p:cNvSpPr txBox="1"/>
              <p:nvPr/>
            </p:nvSpPr>
            <p:spPr>
              <a:xfrm>
                <a:off x="0" y="28575"/>
                <a:ext cx="544539" cy="524093"/>
              </a:xfrm>
              <a:prstGeom prst="rect">
                <a:avLst/>
              </a:prstGeom>
            </p:spPr>
            <p:txBody>
              <a:bodyPr lIns="50800" tIns="50800" rIns="50800" bIns="50800" rtlCol="0" anchor="ctr"/>
              <a:lstStyle/>
              <a:p>
                <a:pPr algn="ctr">
                  <a:lnSpc>
                    <a:spcPts val="1704"/>
                  </a:lnSpc>
                </a:pPr>
                <a:endParaRPr/>
              </a:p>
            </p:txBody>
          </p:sp>
        </p:grpSp>
        <p:sp>
          <p:nvSpPr>
            <p:cNvPr id="26" name="Freeform 26"/>
            <p:cNvSpPr/>
            <p:nvPr/>
          </p:nvSpPr>
          <p:spPr>
            <a:xfrm>
              <a:off x="262643" y="279019"/>
              <a:ext cx="2231445" cy="2239844"/>
            </a:xfrm>
            <a:custGeom>
              <a:avLst/>
              <a:gdLst/>
              <a:ahLst/>
              <a:cxnLst/>
              <a:rect l="l" t="t" r="r" b="b"/>
              <a:pathLst>
                <a:path w="2231445" h="2239844">
                  <a:moveTo>
                    <a:pt x="0" y="0"/>
                  </a:moveTo>
                  <a:lnTo>
                    <a:pt x="2231444" y="0"/>
                  </a:lnTo>
                  <a:lnTo>
                    <a:pt x="2231444" y="2239844"/>
                  </a:lnTo>
                  <a:lnTo>
                    <a:pt x="0" y="2239844"/>
                  </a:lnTo>
                  <a:lnTo>
                    <a:pt x="0" y="0"/>
                  </a:lnTo>
                  <a:close/>
                </a:path>
              </a:pathLst>
            </a:custGeom>
            <a:blipFill>
              <a:blip r:embed="rId4"/>
              <a:stretch>
                <a:fillRect/>
              </a:stretch>
            </a:blipFill>
          </p:spPr>
          <p:txBody>
            <a:bodyPr/>
            <a:lstStyle/>
            <a:p>
              <a:endParaRPr lang="en-US"/>
            </a:p>
          </p:txBody>
        </p:sp>
      </p:grpSp>
      <p:grpSp>
        <p:nvGrpSpPr>
          <p:cNvPr id="27" name="Group 27"/>
          <p:cNvGrpSpPr/>
          <p:nvPr/>
        </p:nvGrpSpPr>
        <p:grpSpPr>
          <a:xfrm>
            <a:off x="3175895" y="538468"/>
            <a:ext cx="13575729" cy="2119163"/>
            <a:chOff x="0" y="0"/>
            <a:chExt cx="18100972" cy="2825550"/>
          </a:xfrm>
        </p:grpSpPr>
        <p:grpSp>
          <p:nvGrpSpPr>
            <p:cNvPr id="28" name="Group 28"/>
            <p:cNvGrpSpPr/>
            <p:nvPr/>
          </p:nvGrpSpPr>
          <p:grpSpPr>
            <a:xfrm>
              <a:off x="0" y="0"/>
              <a:ext cx="18100972" cy="2825550"/>
              <a:chOff x="0" y="0"/>
              <a:chExt cx="3198669" cy="499310"/>
            </a:xfrm>
          </p:grpSpPr>
          <p:sp>
            <p:nvSpPr>
              <p:cNvPr id="29" name="Freeform 29"/>
              <p:cNvSpPr/>
              <p:nvPr/>
            </p:nvSpPr>
            <p:spPr>
              <a:xfrm>
                <a:off x="0" y="0"/>
                <a:ext cx="3198669" cy="499310"/>
              </a:xfrm>
              <a:custGeom>
                <a:avLst/>
                <a:gdLst/>
                <a:ahLst/>
                <a:cxnLst/>
                <a:rect l="l" t="t" r="r" b="b"/>
                <a:pathLst>
                  <a:path w="3198669" h="499310">
                    <a:moveTo>
                      <a:pt x="0" y="0"/>
                    </a:moveTo>
                    <a:lnTo>
                      <a:pt x="3198669" y="0"/>
                    </a:lnTo>
                    <a:lnTo>
                      <a:pt x="3198669" y="499310"/>
                    </a:lnTo>
                    <a:lnTo>
                      <a:pt x="0" y="499310"/>
                    </a:lnTo>
                    <a:close/>
                  </a:path>
                </a:pathLst>
              </a:custGeom>
              <a:solidFill>
                <a:srgbClr val="231F20"/>
              </a:solidFill>
              <a:ln w="9525" cap="sq">
                <a:solidFill>
                  <a:srgbClr val="000000"/>
                </a:solidFill>
                <a:prstDash val="solid"/>
                <a:miter/>
              </a:ln>
            </p:spPr>
            <p:txBody>
              <a:bodyPr/>
              <a:lstStyle/>
              <a:p>
                <a:endParaRPr lang="en-US"/>
              </a:p>
            </p:txBody>
          </p:sp>
          <p:sp>
            <p:nvSpPr>
              <p:cNvPr id="30" name="TextBox 30"/>
              <p:cNvSpPr txBox="1"/>
              <p:nvPr/>
            </p:nvSpPr>
            <p:spPr>
              <a:xfrm>
                <a:off x="0" y="28575"/>
                <a:ext cx="3198669" cy="470735"/>
              </a:xfrm>
              <a:prstGeom prst="rect">
                <a:avLst/>
              </a:prstGeom>
            </p:spPr>
            <p:txBody>
              <a:bodyPr lIns="66414" tIns="66414" rIns="66414" bIns="66414" rtlCol="0" anchor="ctr"/>
              <a:lstStyle/>
              <a:p>
                <a:pPr algn="ctr">
                  <a:lnSpc>
                    <a:spcPts val="1704"/>
                  </a:lnSpc>
                </a:pPr>
                <a:endParaRPr/>
              </a:p>
            </p:txBody>
          </p:sp>
        </p:grpSp>
        <p:grpSp>
          <p:nvGrpSpPr>
            <p:cNvPr id="31" name="Group 31"/>
            <p:cNvGrpSpPr/>
            <p:nvPr/>
          </p:nvGrpSpPr>
          <p:grpSpPr>
            <a:xfrm>
              <a:off x="292316" y="1728744"/>
              <a:ext cx="855581" cy="855581"/>
              <a:chOff x="0" y="-1"/>
              <a:chExt cx="812800" cy="812800"/>
            </a:xfrm>
          </p:grpSpPr>
          <p:sp>
            <p:nvSpPr>
              <p:cNvPr id="32" name="Freeform 32"/>
              <p:cNvSpPr/>
              <p:nvPr/>
            </p:nvSpPr>
            <p:spPr>
              <a:xfrm>
                <a:off x="0" y="-1"/>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1833"/>
              </a:solidFill>
            </p:spPr>
            <p:txBody>
              <a:bodyPr/>
              <a:lstStyle/>
              <a:p>
                <a:endParaRPr lang="en-US"/>
              </a:p>
            </p:txBody>
          </p:sp>
          <p:sp>
            <p:nvSpPr>
              <p:cNvPr id="33" name="TextBox 33"/>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grpSp>
          <p:nvGrpSpPr>
            <p:cNvPr id="34" name="Group 34"/>
            <p:cNvGrpSpPr/>
            <p:nvPr/>
          </p:nvGrpSpPr>
          <p:grpSpPr>
            <a:xfrm>
              <a:off x="1306823" y="1728745"/>
              <a:ext cx="855581" cy="855581"/>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p:spPr>
            <p:txBody>
              <a:bodyPr/>
              <a:lstStyle/>
              <a:p>
                <a:endParaRPr lang="en-US"/>
              </a:p>
            </p:txBody>
          </p:sp>
          <p:sp>
            <p:nvSpPr>
              <p:cNvPr id="36" name="TextBox 36"/>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sp>
          <p:nvSpPr>
            <p:cNvPr id="37" name="TextBox 37"/>
            <p:cNvSpPr txBox="1"/>
            <p:nvPr/>
          </p:nvSpPr>
          <p:spPr>
            <a:xfrm>
              <a:off x="352264" y="1789298"/>
              <a:ext cx="704015" cy="712502"/>
            </a:xfrm>
            <a:prstGeom prst="rect">
              <a:avLst/>
            </a:prstGeom>
          </p:spPr>
          <p:txBody>
            <a:bodyPr wrap="square" lIns="0" tIns="0" rIns="0" bIns="0" rtlCol="0" anchor="t">
              <a:spAutoFit/>
            </a:bodyPr>
            <a:lstStyle/>
            <a:p>
              <a:pPr algn="ctr">
                <a:lnSpc>
                  <a:spcPts val="4623"/>
                </a:lnSpc>
              </a:pPr>
              <a:r>
                <a:rPr lang="en-US" sz="3302" b="1" spc="-72" dirty="0">
                  <a:solidFill>
                    <a:srgbClr val="FFFFFF"/>
                  </a:solidFill>
                  <a:latin typeface="Helvetica World Bold"/>
                  <a:ea typeface="Helvetica World Bold"/>
                  <a:cs typeface="Helvetica World Bold"/>
                  <a:sym typeface="Helvetica World Bold"/>
                </a:rPr>
                <a:t>IC</a:t>
              </a:r>
            </a:p>
          </p:txBody>
        </p:sp>
        <p:sp>
          <p:nvSpPr>
            <p:cNvPr id="38" name="TextBox 38"/>
            <p:cNvSpPr txBox="1"/>
            <p:nvPr/>
          </p:nvSpPr>
          <p:spPr>
            <a:xfrm>
              <a:off x="1404945" y="1758824"/>
              <a:ext cx="686992" cy="710537"/>
            </a:xfrm>
            <a:prstGeom prst="rect">
              <a:avLst/>
            </a:prstGeom>
          </p:spPr>
          <p:txBody>
            <a:bodyPr wrap="square" lIns="0" tIns="0" rIns="0" bIns="0" rtlCol="0" anchor="t">
              <a:spAutoFit/>
            </a:bodyPr>
            <a:lstStyle/>
            <a:p>
              <a:pPr algn="ctr">
                <a:lnSpc>
                  <a:spcPts val="4551"/>
                </a:lnSpc>
              </a:pPr>
              <a:r>
                <a:rPr lang="en-US" sz="3251" b="1" spc="-71" dirty="0">
                  <a:solidFill>
                    <a:srgbClr val="231F20"/>
                  </a:solidFill>
                  <a:latin typeface="Helvetica World Bold"/>
                  <a:ea typeface="Helvetica World Bold"/>
                  <a:cs typeface="Helvetica World Bold"/>
                  <a:sym typeface="Helvetica World Bold"/>
                </a:rPr>
                <a:t>25</a:t>
              </a:r>
            </a:p>
          </p:txBody>
        </p:sp>
        <p:grpSp>
          <p:nvGrpSpPr>
            <p:cNvPr id="39" name="Group 39"/>
            <p:cNvGrpSpPr/>
            <p:nvPr/>
          </p:nvGrpSpPr>
          <p:grpSpPr>
            <a:xfrm rot="-10800000">
              <a:off x="16871040" y="1631974"/>
              <a:ext cx="845076" cy="845076"/>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41" name="TextBox 41"/>
              <p:cNvSpPr txBox="1"/>
              <p:nvPr/>
            </p:nvSpPr>
            <p:spPr>
              <a:xfrm>
                <a:off x="76200" y="104775"/>
                <a:ext cx="660400" cy="631825"/>
              </a:xfrm>
              <a:prstGeom prst="rect">
                <a:avLst/>
              </a:prstGeom>
            </p:spPr>
            <p:txBody>
              <a:bodyPr lIns="56387" tIns="56387" rIns="56387" bIns="56387" rtlCol="0" anchor="ctr"/>
              <a:lstStyle/>
              <a:p>
                <a:pPr algn="ctr">
                  <a:lnSpc>
                    <a:spcPts val="1704"/>
                  </a:lnSpc>
                </a:pPr>
                <a:endParaRPr/>
              </a:p>
            </p:txBody>
          </p:sp>
        </p:grpSp>
        <p:grpSp>
          <p:nvGrpSpPr>
            <p:cNvPr id="42" name="Group 42"/>
            <p:cNvGrpSpPr/>
            <p:nvPr/>
          </p:nvGrpSpPr>
          <p:grpSpPr>
            <a:xfrm>
              <a:off x="17239693" y="1806027"/>
              <a:ext cx="393782" cy="496970"/>
              <a:chOff x="0" y="0"/>
              <a:chExt cx="406400" cy="512895"/>
            </a:xfrm>
          </p:grpSpPr>
          <p:sp>
            <p:nvSpPr>
              <p:cNvPr id="43" name="Freeform 43"/>
              <p:cNvSpPr/>
              <p:nvPr/>
            </p:nvSpPr>
            <p:spPr>
              <a:xfrm>
                <a:off x="0" y="0"/>
                <a:ext cx="406400" cy="512895"/>
              </a:xfrm>
              <a:custGeom>
                <a:avLst/>
                <a:gdLst/>
                <a:ahLst/>
                <a:cxnLst/>
                <a:rect l="l" t="t" r="r" b="b"/>
                <a:pathLst>
                  <a:path w="406400" h="512895">
                    <a:moveTo>
                      <a:pt x="0" y="0"/>
                    </a:moveTo>
                    <a:lnTo>
                      <a:pt x="203200" y="0"/>
                    </a:lnTo>
                    <a:lnTo>
                      <a:pt x="406400" y="256447"/>
                    </a:lnTo>
                    <a:lnTo>
                      <a:pt x="203200" y="512895"/>
                    </a:lnTo>
                    <a:lnTo>
                      <a:pt x="0" y="512895"/>
                    </a:lnTo>
                    <a:lnTo>
                      <a:pt x="203200" y="256447"/>
                    </a:lnTo>
                    <a:lnTo>
                      <a:pt x="0" y="0"/>
                    </a:lnTo>
                    <a:close/>
                  </a:path>
                </a:pathLst>
              </a:custGeom>
              <a:solidFill>
                <a:srgbClr val="231F20"/>
              </a:solidFill>
            </p:spPr>
            <p:txBody>
              <a:bodyPr/>
              <a:lstStyle/>
              <a:p>
                <a:endParaRPr lang="en-US"/>
              </a:p>
            </p:txBody>
          </p:sp>
          <p:sp>
            <p:nvSpPr>
              <p:cNvPr id="44" name="TextBox 44"/>
              <p:cNvSpPr txBox="1"/>
              <p:nvPr/>
            </p:nvSpPr>
            <p:spPr>
              <a:xfrm>
                <a:off x="177800" y="28575"/>
                <a:ext cx="152400" cy="484320"/>
              </a:xfrm>
              <a:prstGeom prst="rect">
                <a:avLst/>
              </a:prstGeom>
            </p:spPr>
            <p:txBody>
              <a:bodyPr lIns="56387" tIns="56387" rIns="56387" bIns="56387" rtlCol="0" anchor="ctr"/>
              <a:lstStyle/>
              <a:p>
                <a:pPr algn="ctr">
                  <a:lnSpc>
                    <a:spcPts val="1704"/>
                  </a:lnSpc>
                </a:pPr>
                <a:endParaRPr/>
              </a:p>
            </p:txBody>
          </p:sp>
        </p:grpSp>
        <p:grpSp>
          <p:nvGrpSpPr>
            <p:cNvPr id="45" name="Group 45"/>
            <p:cNvGrpSpPr/>
            <p:nvPr/>
          </p:nvGrpSpPr>
          <p:grpSpPr>
            <a:xfrm rot="-10800000">
              <a:off x="16953680" y="1986592"/>
              <a:ext cx="482904" cy="135839"/>
              <a:chOff x="0" y="0"/>
              <a:chExt cx="107470" cy="30231"/>
            </a:xfrm>
          </p:grpSpPr>
          <p:sp>
            <p:nvSpPr>
              <p:cNvPr id="46" name="Freeform 46"/>
              <p:cNvSpPr/>
              <p:nvPr/>
            </p:nvSpPr>
            <p:spPr>
              <a:xfrm>
                <a:off x="0" y="0"/>
                <a:ext cx="107470" cy="30231"/>
              </a:xfrm>
              <a:custGeom>
                <a:avLst/>
                <a:gdLst/>
                <a:ahLst/>
                <a:cxnLst/>
                <a:rect l="l" t="t" r="r" b="b"/>
                <a:pathLst>
                  <a:path w="107470" h="30231">
                    <a:moveTo>
                      <a:pt x="0" y="0"/>
                    </a:moveTo>
                    <a:lnTo>
                      <a:pt x="107470" y="0"/>
                    </a:lnTo>
                    <a:lnTo>
                      <a:pt x="107470" y="30231"/>
                    </a:lnTo>
                    <a:lnTo>
                      <a:pt x="0" y="30231"/>
                    </a:lnTo>
                    <a:close/>
                  </a:path>
                </a:pathLst>
              </a:custGeom>
              <a:solidFill>
                <a:srgbClr val="231F20"/>
              </a:solidFill>
            </p:spPr>
            <p:txBody>
              <a:bodyPr/>
              <a:lstStyle/>
              <a:p>
                <a:endParaRPr lang="en-US"/>
              </a:p>
            </p:txBody>
          </p:sp>
          <p:sp>
            <p:nvSpPr>
              <p:cNvPr id="47" name="TextBox 47"/>
              <p:cNvSpPr txBox="1"/>
              <p:nvPr/>
            </p:nvSpPr>
            <p:spPr>
              <a:xfrm>
                <a:off x="0" y="28575"/>
                <a:ext cx="107470" cy="1656"/>
              </a:xfrm>
              <a:prstGeom prst="rect">
                <a:avLst/>
              </a:prstGeom>
            </p:spPr>
            <p:txBody>
              <a:bodyPr lIns="56387" tIns="56387" rIns="56387" bIns="56387" rtlCol="0" anchor="ctr"/>
              <a:lstStyle/>
              <a:p>
                <a:pPr algn="ctr">
                  <a:lnSpc>
                    <a:spcPts val="1704"/>
                  </a:lnSpc>
                </a:pPr>
                <a:endParaRPr/>
              </a:p>
            </p:txBody>
          </p:sp>
        </p:grpSp>
        <p:sp>
          <p:nvSpPr>
            <p:cNvPr id="48" name="TextBox 48"/>
            <p:cNvSpPr txBox="1"/>
            <p:nvPr/>
          </p:nvSpPr>
          <p:spPr>
            <a:xfrm>
              <a:off x="1264268" y="365813"/>
              <a:ext cx="15572435" cy="1362932"/>
            </a:xfrm>
            <a:prstGeom prst="rect">
              <a:avLst/>
            </a:prstGeom>
          </p:spPr>
          <p:txBody>
            <a:bodyPr lIns="0" tIns="0" rIns="0" bIns="0" rtlCol="0" anchor="t">
              <a:spAutoFit/>
            </a:bodyPr>
            <a:lstStyle/>
            <a:p>
              <a:pPr algn="ctr">
                <a:lnSpc>
                  <a:spcPts val="7839"/>
                </a:lnSpc>
              </a:pPr>
              <a:r>
                <a:rPr lang="en-US" sz="5599" b="1">
                  <a:solidFill>
                    <a:srgbClr val="FFFFFF"/>
                  </a:solidFill>
                  <a:latin typeface="Helvetica World Bold"/>
                  <a:ea typeface="Helvetica World Bold"/>
                  <a:cs typeface="Helvetica World Bold"/>
                  <a:sym typeface="Helvetica World Bold"/>
                </a:rPr>
                <a:t>Comparison with Historic Trends</a:t>
              </a:r>
            </a:p>
          </p:txBody>
        </p:sp>
      </p:grpSp>
      <p:sp>
        <p:nvSpPr>
          <p:cNvPr id="49" name="TextBox 49"/>
          <p:cNvSpPr txBox="1"/>
          <p:nvPr/>
        </p:nvSpPr>
        <p:spPr>
          <a:xfrm>
            <a:off x="2266515" y="9846166"/>
            <a:ext cx="4654295" cy="316230"/>
          </a:xfrm>
          <a:prstGeom prst="rect">
            <a:avLst/>
          </a:prstGeom>
        </p:spPr>
        <p:txBody>
          <a:bodyPr lIns="0" tIns="0" rIns="0" bIns="0" rtlCol="0" anchor="t">
            <a:spAutoFit/>
          </a:bodyPr>
          <a:lstStyle/>
          <a:p>
            <a:pPr algn="l">
              <a:lnSpc>
                <a:spcPts val="2520"/>
              </a:lnSpc>
              <a:spcBef>
                <a:spcPct val="0"/>
              </a:spcBef>
            </a:pPr>
            <a:r>
              <a:rPr lang="en-US" sz="1800">
                <a:solidFill>
                  <a:srgbClr val="231F20"/>
                </a:solidFill>
                <a:latin typeface="Helvetica World"/>
                <a:ea typeface="Helvetica World"/>
                <a:cs typeface="Helvetica World"/>
                <a:sym typeface="Helvetica World"/>
              </a:rPr>
              <a:t>University of Maryland Baltimore County</a:t>
            </a:r>
          </a:p>
        </p:txBody>
      </p:sp>
      <p:grpSp>
        <p:nvGrpSpPr>
          <p:cNvPr id="50" name="Group 50"/>
          <p:cNvGrpSpPr/>
          <p:nvPr/>
        </p:nvGrpSpPr>
        <p:grpSpPr>
          <a:xfrm>
            <a:off x="2502337" y="3366137"/>
            <a:ext cx="7304079" cy="5770790"/>
            <a:chOff x="0" y="0"/>
            <a:chExt cx="9738772" cy="7694387"/>
          </a:xfrm>
        </p:grpSpPr>
        <p:sp>
          <p:nvSpPr>
            <p:cNvPr id="51" name="Freeform 51"/>
            <p:cNvSpPr/>
            <p:nvPr/>
          </p:nvSpPr>
          <p:spPr>
            <a:xfrm>
              <a:off x="0" y="0"/>
              <a:ext cx="9738772" cy="7694387"/>
            </a:xfrm>
            <a:custGeom>
              <a:avLst/>
              <a:gdLst/>
              <a:ahLst/>
              <a:cxnLst/>
              <a:rect l="l" t="t" r="r" b="b"/>
              <a:pathLst>
                <a:path w="9738772" h="7694387">
                  <a:moveTo>
                    <a:pt x="0" y="0"/>
                  </a:moveTo>
                  <a:lnTo>
                    <a:pt x="9738772" y="0"/>
                  </a:lnTo>
                  <a:lnTo>
                    <a:pt x="9738772" y="7694387"/>
                  </a:lnTo>
                  <a:lnTo>
                    <a:pt x="0" y="7694387"/>
                  </a:lnTo>
                  <a:lnTo>
                    <a:pt x="0" y="0"/>
                  </a:lnTo>
                  <a:close/>
                </a:path>
              </a:pathLst>
            </a:custGeom>
            <a:blipFill>
              <a:blip r:embed="rId5"/>
              <a:stretch>
                <a:fillRect t="-1123"/>
              </a:stretch>
            </a:blipFill>
          </p:spPr>
          <p:txBody>
            <a:bodyPr/>
            <a:lstStyle/>
            <a:p>
              <a:endParaRPr lang="en-US"/>
            </a:p>
          </p:txBody>
        </p:sp>
        <p:grpSp>
          <p:nvGrpSpPr>
            <p:cNvPr id="52" name="Group 52"/>
            <p:cNvGrpSpPr/>
            <p:nvPr/>
          </p:nvGrpSpPr>
          <p:grpSpPr>
            <a:xfrm>
              <a:off x="8720670" y="2130978"/>
              <a:ext cx="604678" cy="604678"/>
              <a:chOff x="0" y="0"/>
              <a:chExt cx="812800" cy="812800"/>
            </a:xfrm>
          </p:grpSpPr>
          <p:sp>
            <p:nvSpPr>
              <p:cNvPr id="53" name="Freeform 53"/>
              <p:cNvSpPr/>
              <p:nvPr/>
            </p:nvSpPr>
            <p:spPr>
              <a:xfrm>
                <a:off x="0" y="0"/>
                <a:ext cx="812800" cy="812800"/>
              </a:xfrm>
              <a:custGeom>
                <a:avLst/>
                <a:gdLst/>
                <a:ahLst/>
                <a:cxnLst/>
                <a:rect l="l" t="t" r="r" b="b"/>
                <a:pathLst>
                  <a:path w="812800" h="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E21833"/>
              </a:solidFill>
            </p:spPr>
            <p:txBody>
              <a:bodyPr/>
              <a:lstStyle/>
              <a:p>
                <a:endParaRPr lang="en-US"/>
              </a:p>
            </p:txBody>
          </p:sp>
          <p:sp>
            <p:nvSpPr>
              <p:cNvPr id="54" name="TextBox 54"/>
              <p:cNvSpPr txBox="1"/>
              <p:nvPr/>
            </p:nvSpPr>
            <p:spPr>
              <a:xfrm>
                <a:off x="203200" y="28575"/>
                <a:ext cx="406400" cy="682625"/>
              </a:xfrm>
              <a:prstGeom prst="rect">
                <a:avLst/>
              </a:prstGeom>
            </p:spPr>
            <p:txBody>
              <a:bodyPr lIns="50800" tIns="50800" rIns="50800" bIns="50800" rtlCol="0" anchor="ctr"/>
              <a:lstStyle/>
              <a:p>
                <a:pPr algn="ctr">
                  <a:lnSpc>
                    <a:spcPts val="1704"/>
                  </a:lnSpc>
                </a:pPr>
                <a:endParaRPr/>
              </a:p>
            </p:txBody>
          </p:sp>
        </p:grpSp>
        <p:sp>
          <p:nvSpPr>
            <p:cNvPr id="55" name="TextBox 55"/>
            <p:cNvSpPr txBox="1"/>
            <p:nvPr/>
          </p:nvSpPr>
          <p:spPr>
            <a:xfrm>
              <a:off x="6905786" y="1905502"/>
              <a:ext cx="1852984" cy="852431"/>
            </a:xfrm>
            <a:prstGeom prst="rect">
              <a:avLst/>
            </a:prstGeom>
          </p:spPr>
          <p:txBody>
            <a:bodyPr lIns="0" tIns="0" rIns="0" bIns="0" rtlCol="0" anchor="t">
              <a:spAutoFit/>
            </a:bodyPr>
            <a:lstStyle/>
            <a:p>
              <a:pPr algn="l">
                <a:lnSpc>
                  <a:spcPts val="4924"/>
                </a:lnSpc>
              </a:pPr>
              <a:r>
                <a:rPr lang="en-US" sz="3517" b="1">
                  <a:solidFill>
                    <a:srgbClr val="000000"/>
                  </a:solidFill>
                  <a:latin typeface="Helvetica World Bold"/>
                  <a:ea typeface="Helvetica World Bold"/>
                  <a:cs typeface="Helvetica World Bold"/>
                  <a:sym typeface="Helvetica World Bold"/>
                </a:rPr>
                <a:t>39.4%</a:t>
              </a:r>
            </a:p>
          </p:txBody>
        </p:sp>
      </p:grpSp>
      <p:grpSp>
        <p:nvGrpSpPr>
          <p:cNvPr id="56" name="Group 56"/>
          <p:cNvGrpSpPr/>
          <p:nvPr/>
        </p:nvGrpSpPr>
        <p:grpSpPr>
          <a:xfrm>
            <a:off x="10444714" y="3334662"/>
            <a:ext cx="7156356" cy="5833741"/>
            <a:chOff x="0" y="0"/>
            <a:chExt cx="9541807" cy="7778321"/>
          </a:xfrm>
        </p:grpSpPr>
        <p:sp>
          <p:nvSpPr>
            <p:cNvPr id="57" name="Freeform 57"/>
            <p:cNvSpPr/>
            <p:nvPr/>
          </p:nvSpPr>
          <p:spPr>
            <a:xfrm>
              <a:off x="0" y="0"/>
              <a:ext cx="9541807" cy="7778321"/>
            </a:xfrm>
            <a:custGeom>
              <a:avLst/>
              <a:gdLst/>
              <a:ahLst/>
              <a:cxnLst/>
              <a:rect l="l" t="t" r="r" b="b"/>
              <a:pathLst>
                <a:path w="9541807" h="7778321">
                  <a:moveTo>
                    <a:pt x="0" y="0"/>
                  </a:moveTo>
                  <a:lnTo>
                    <a:pt x="9541807" y="0"/>
                  </a:lnTo>
                  <a:lnTo>
                    <a:pt x="9541807" y="7778321"/>
                  </a:lnTo>
                  <a:lnTo>
                    <a:pt x="0" y="7778321"/>
                  </a:lnTo>
                  <a:lnTo>
                    <a:pt x="0" y="0"/>
                  </a:lnTo>
                  <a:close/>
                </a:path>
              </a:pathLst>
            </a:custGeom>
            <a:blipFill>
              <a:blip r:embed="rId6"/>
              <a:stretch>
                <a:fillRect l="-639"/>
              </a:stretch>
            </a:blipFill>
          </p:spPr>
          <p:txBody>
            <a:bodyPr/>
            <a:lstStyle/>
            <a:p>
              <a:endParaRPr lang="en-US"/>
            </a:p>
          </p:txBody>
        </p:sp>
        <p:grpSp>
          <p:nvGrpSpPr>
            <p:cNvPr id="58" name="Group 58"/>
            <p:cNvGrpSpPr/>
            <p:nvPr/>
          </p:nvGrpSpPr>
          <p:grpSpPr>
            <a:xfrm>
              <a:off x="8494136" y="1396714"/>
              <a:ext cx="604678" cy="604678"/>
              <a:chOff x="0" y="0"/>
              <a:chExt cx="812800" cy="812800"/>
            </a:xfrm>
          </p:grpSpPr>
          <p:sp>
            <p:nvSpPr>
              <p:cNvPr id="59" name="Freeform 59"/>
              <p:cNvSpPr/>
              <p:nvPr/>
            </p:nvSpPr>
            <p:spPr>
              <a:xfrm>
                <a:off x="0" y="0"/>
                <a:ext cx="812800" cy="812800"/>
              </a:xfrm>
              <a:custGeom>
                <a:avLst/>
                <a:gdLst/>
                <a:ahLst/>
                <a:cxnLst/>
                <a:rect l="l" t="t" r="r" b="b"/>
                <a:pathLst>
                  <a:path w="812800" h="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E21833"/>
              </a:solidFill>
            </p:spPr>
            <p:txBody>
              <a:bodyPr/>
              <a:lstStyle/>
              <a:p>
                <a:endParaRPr lang="en-US"/>
              </a:p>
            </p:txBody>
          </p:sp>
          <p:sp>
            <p:nvSpPr>
              <p:cNvPr id="60" name="TextBox 60"/>
              <p:cNvSpPr txBox="1"/>
              <p:nvPr/>
            </p:nvSpPr>
            <p:spPr>
              <a:xfrm>
                <a:off x="203200" y="28575"/>
                <a:ext cx="406400" cy="682625"/>
              </a:xfrm>
              <a:prstGeom prst="rect">
                <a:avLst/>
              </a:prstGeom>
            </p:spPr>
            <p:txBody>
              <a:bodyPr lIns="50800" tIns="50800" rIns="50800" bIns="50800" rtlCol="0" anchor="ctr"/>
              <a:lstStyle/>
              <a:p>
                <a:pPr algn="ctr">
                  <a:lnSpc>
                    <a:spcPts val="1704"/>
                  </a:lnSpc>
                </a:pPr>
                <a:endParaRPr/>
              </a:p>
            </p:txBody>
          </p:sp>
        </p:grpSp>
        <p:sp>
          <p:nvSpPr>
            <p:cNvPr id="61" name="TextBox 61"/>
            <p:cNvSpPr txBox="1"/>
            <p:nvPr/>
          </p:nvSpPr>
          <p:spPr>
            <a:xfrm>
              <a:off x="6679252" y="1171237"/>
              <a:ext cx="1852984" cy="852431"/>
            </a:xfrm>
            <a:prstGeom prst="rect">
              <a:avLst/>
            </a:prstGeom>
          </p:spPr>
          <p:txBody>
            <a:bodyPr lIns="0" tIns="0" rIns="0" bIns="0" rtlCol="0" anchor="t">
              <a:spAutoFit/>
            </a:bodyPr>
            <a:lstStyle/>
            <a:p>
              <a:pPr algn="l">
                <a:lnSpc>
                  <a:spcPts val="4924"/>
                </a:lnSpc>
              </a:pPr>
              <a:r>
                <a:rPr lang="en-US" sz="3517" b="1">
                  <a:solidFill>
                    <a:srgbClr val="000000"/>
                  </a:solidFill>
                  <a:latin typeface="Helvetica World Bold"/>
                  <a:ea typeface="Helvetica World Bold"/>
                  <a:cs typeface="Helvetica World Bold"/>
                  <a:sym typeface="Helvetica World Bold"/>
                </a:rPr>
                <a:t>25.2%</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8000"/>
            </a:blip>
            <a:stretch>
              <a:fillRect t="-2132" r="-711" b="-17154"/>
            </a:stretch>
          </a:blipFill>
        </p:spPr>
        <p:txBody>
          <a:bodyPr/>
          <a:lstStyle/>
          <a:p>
            <a:endParaRPr lang="en-US"/>
          </a:p>
        </p:txBody>
      </p:sp>
      <p:grpSp>
        <p:nvGrpSpPr>
          <p:cNvPr id="3" name="Group 3"/>
          <p:cNvGrpSpPr/>
          <p:nvPr/>
        </p:nvGrpSpPr>
        <p:grpSpPr>
          <a:xfrm>
            <a:off x="0" y="0"/>
            <a:ext cx="2067547" cy="10287000"/>
            <a:chOff x="0" y="0"/>
            <a:chExt cx="2756730" cy="13716000"/>
          </a:xfrm>
        </p:grpSpPr>
        <p:sp>
          <p:nvSpPr>
            <p:cNvPr id="4" name="Freeform 4"/>
            <p:cNvSpPr/>
            <p:nvPr/>
          </p:nvSpPr>
          <p:spPr>
            <a:xfrm>
              <a:off x="0" y="0"/>
              <a:ext cx="2756730" cy="13716000"/>
            </a:xfrm>
            <a:custGeom>
              <a:avLst/>
              <a:gdLst/>
              <a:ahLst/>
              <a:cxnLst/>
              <a:rect l="l" t="t" r="r" b="b"/>
              <a:pathLst>
                <a:path w="2756730" h="13716000">
                  <a:moveTo>
                    <a:pt x="0" y="0"/>
                  </a:moveTo>
                  <a:lnTo>
                    <a:pt x="2756730" y="0"/>
                  </a:lnTo>
                  <a:lnTo>
                    <a:pt x="2756730" y="13716000"/>
                  </a:lnTo>
                  <a:lnTo>
                    <a:pt x="0" y="13716000"/>
                  </a:lnTo>
                  <a:lnTo>
                    <a:pt x="0" y="0"/>
                  </a:lnTo>
                  <a:close/>
                </a:path>
              </a:pathLst>
            </a:custGeom>
            <a:blipFill>
              <a:blip r:embed="rId3"/>
              <a:stretch>
                <a:fillRect l="-2022" t="-423" r="-1655"/>
              </a:stretch>
            </a:blipFill>
          </p:spPr>
          <p:txBody>
            <a:bodyPr/>
            <a:lstStyle/>
            <a:p>
              <a:endParaRPr lang="en-US"/>
            </a:p>
          </p:txBody>
        </p:sp>
        <p:grpSp>
          <p:nvGrpSpPr>
            <p:cNvPr id="5" name="Group 5"/>
            <p:cNvGrpSpPr/>
            <p:nvPr/>
          </p:nvGrpSpPr>
          <p:grpSpPr>
            <a:xfrm>
              <a:off x="1378365" y="4560320"/>
              <a:ext cx="1245750" cy="8677888"/>
              <a:chOff x="0" y="0"/>
              <a:chExt cx="246074" cy="1714151"/>
            </a:xfrm>
          </p:grpSpPr>
          <p:sp>
            <p:nvSpPr>
              <p:cNvPr id="6" name="Freeform 6"/>
              <p:cNvSpPr/>
              <p:nvPr/>
            </p:nvSpPr>
            <p:spPr>
              <a:xfrm>
                <a:off x="0" y="0"/>
                <a:ext cx="246074" cy="1714151"/>
              </a:xfrm>
              <a:custGeom>
                <a:avLst/>
                <a:gdLst/>
                <a:ahLst/>
                <a:cxnLst/>
                <a:rect l="l" t="t" r="r" b="b"/>
                <a:pathLst>
                  <a:path w="246074" h="1714151">
                    <a:moveTo>
                      <a:pt x="0" y="0"/>
                    </a:moveTo>
                    <a:lnTo>
                      <a:pt x="246074" y="0"/>
                    </a:lnTo>
                    <a:lnTo>
                      <a:pt x="246074" y="1714151"/>
                    </a:lnTo>
                    <a:lnTo>
                      <a:pt x="0" y="1714151"/>
                    </a:lnTo>
                    <a:close/>
                  </a:path>
                </a:pathLst>
              </a:custGeom>
              <a:solidFill>
                <a:srgbClr val="231F20"/>
              </a:solidFill>
            </p:spPr>
            <p:txBody>
              <a:bodyPr/>
              <a:lstStyle/>
              <a:p>
                <a:endParaRPr lang="en-US"/>
              </a:p>
            </p:txBody>
          </p:sp>
          <p:sp>
            <p:nvSpPr>
              <p:cNvPr id="7" name="TextBox 7"/>
              <p:cNvSpPr txBox="1"/>
              <p:nvPr/>
            </p:nvSpPr>
            <p:spPr>
              <a:xfrm>
                <a:off x="0" y="28575"/>
                <a:ext cx="246074" cy="1685576"/>
              </a:xfrm>
              <a:prstGeom prst="rect">
                <a:avLst/>
              </a:prstGeom>
            </p:spPr>
            <p:txBody>
              <a:bodyPr lIns="50800" tIns="50800" rIns="50800" bIns="50800" rtlCol="0" anchor="ctr"/>
              <a:lstStyle/>
              <a:p>
                <a:pPr algn="ctr">
                  <a:lnSpc>
                    <a:spcPts val="1704"/>
                  </a:lnSpc>
                </a:pPr>
                <a:endParaRPr/>
              </a:p>
            </p:txBody>
          </p:sp>
        </p:grpSp>
        <p:grpSp>
          <p:nvGrpSpPr>
            <p:cNvPr id="8" name="Group 8"/>
            <p:cNvGrpSpPr/>
            <p:nvPr/>
          </p:nvGrpSpPr>
          <p:grpSpPr>
            <a:xfrm>
              <a:off x="0" y="4468777"/>
              <a:ext cx="2756730" cy="9227684"/>
              <a:chOff x="0" y="0"/>
              <a:chExt cx="544539" cy="1822752"/>
            </a:xfrm>
          </p:grpSpPr>
          <p:sp>
            <p:nvSpPr>
              <p:cNvPr id="9" name="Freeform 9"/>
              <p:cNvSpPr/>
              <p:nvPr/>
            </p:nvSpPr>
            <p:spPr>
              <a:xfrm>
                <a:off x="0" y="0"/>
                <a:ext cx="544539" cy="1822752"/>
              </a:xfrm>
              <a:custGeom>
                <a:avLst/>
                <a:gdLst/>
                <a:ahLst/>
                <a:cxnLst/>
                <a:rect l="l" t="t" r="r" b="b"/>
                <a:pathLst>
                  <a:path w="544539" h="1822752">
                    <a:moveTo>
                      <a:pt x="0" y="0"/>
                    </a:moveTo>
                    <a:lnTo>
                      <a:pt x="544539" y="0"/>
                    </a:lnTo>
                    <a:lnTo>
                      <a:pt x="544539" y="1822752"/>
                    </a:lnTo>
                    <a:lnTo>
                      <a:pt x="0" y="1822752"/>
                    </a:lnTo>
                    <a:close/>
                  </a:path>
                </a:pathLst>
              </a:custGeom>
              <a:solidFill>
                <a:srgbClr val="231F20"/>
              </a:solidFill>
            </p:spPr>
            <p:txBody>
              <a:bodyPr/>
              <a:lstStyle/>
              <a:p>
                <a:endParaRPr lang="en-US"/>
              </a:p>
            </p:txBody>
          </p:sp>
          <p:sp>
            <p:nvSpPr>
              <p:cNvPr id="10" name="TextBox 10"/>
              <p:cNvSpPr txBox="1"/>
              <p:nvPr/>
            </p:nvSpPr>
            <p:spPr>
              <a:xfrm>
                <a:off x="0" y="28575"/>
                <a:ext cx="544539" cy="1794177"/>
              </a:xfrm>
              <a:prstGeom prst="rect">
                <a:avLst/>
              </a:prstGeom>
            </p:spPr>
            <p:txBody>
              <a:bodyPr lIns="50800" tIns="50800" rIns="50800" bIns="50800" rtlCol="0" anchor="ctr"/>
              <a:lstStyle/>
              <a:p>
                <a:pPr algn="ctr">
                  <a:lnSpc>
                    <a:spcPts val="1704"/>
                  </a:lnSpc>
                </a:pPr>
                <a:endParaRPr/>
              </a:p>
            </p:txBody>
          </p:sp>
        </p:grpSp>
        <p:grpSp>
          <p:nvGrpSpPr>
            <p:cNvPr id="11" name="Group 11"/>
            <p:cNvGrpSpPr/>
            <p:nvPr/>
          </p:nvGrpSpPr>
          <p:grpSpPr>
            <a:xfrm>
              <a:off x="0" y="4067524"/>
              <a:ext cx="2756730" cy="401253"/>
              <a:chOff x="0" y="0"/>
              <a:chExt cx="544539" cy="79260"/>
            </a:xfrm>
          </p:grpSpPr>
          <p:sp>
            <p:nvSpPr>
              <p:cNvPr id="12" name="Freeform 12"/>
              <p:cNvSpPr/>
              <p:nvPr/>
            </p:nvSpPr>
            <p:spPr>
              <a:xfrm>
                <a:off x="0" y="0"/>
                <a:ext cx="544539" cy="79260"/>
              </a:xfrm>
              <a:custGeom>
                <a:avLst/>
                <a:gdLst/>
                <a:ahLst/>
                <a:cxnLst/>
                <a:rect l="l" t="t" r="r" b="b"/>
                <a:pathLst>
                  <a:path w="544539" h="79260">
                    <a:moveTo>
                      <a:pt x="0" y="0"/>
                    </a:moveTo>
                    <a:lnTo>
                      <a:pt x="544539" y="0"/>
                    </a:lnTo>
                    <a:lnTo>
                      <a:pt x="544539" y="79260"/>
                    </a:lnTo>
                    <a:lnTo>
                      <a:pt x="0" y="79260"/>
                    </a:lnTo>
                    <a:close/>
                  </a:path>
                </a:pathLst>
              </a:custGeom>
              <a:solidFill>
                <a:srgbClr val="799995"/>
              </a:solidFill>
            </p:spPr>
            <p:txBody>
              <a:bodyPr/>
              <a:lstStyle/>
              <a:p>
                <a:endParaRPr lang="en-US"/>
              </a:p>
            </p:txBody>
          </p:sp>
          <p:sp>
            <p:nvSpPr>
              <p:cNvPr id="13" name="TextBox 13"/>
              <p:cNvSpPr txBox="1"/>
              <p:nvPr/>
            </p:nvSpPr>
            <p:spPr>
              <a:xfrm>
                <a:off x="0" y="28575"/>
                <a:ext cx="544539" cy="50685"/>
              </a:xfrm>
              <a:prstGeom prst="rect">
                <a:avLst/>
              </a:prstGeom>
            </p:spPr>
            <p:txBody>
              <a:bodyPr lIns="50800" tIns="50800" rIns="50800" bIns="50800" rtlCol="0" anchor="ctr"/>
              <a:lstStyle/>
              <a:p>
                <a:pPr algn="ctr">
                  <a:lnSpc>
                    <a:spcPts val="1704"/>
                  </a:lnSpc>
                </a:pPr>
                <a:endParaRPr/>
              </a:p>
            </p:txBody>
          </p:sp>
        </p:grpSp>
        <p:grpSp>
          <p:nvGrpSpPr>
            <p:cNvPr id="14" name="Group 14"/>
            <p:cNvGrpSpPr/>
            <p:nvPr/>
          </p:nvGrpSpPr>
          <p:grpSpPr>
            <a:xfrm>
              <a:off x="0" y="3641635"/>
              <a:ext cx="2756730" cy="425889"/>
              <a:chOff x="0" y="0"/>
              <a:chExt cx="544539" cy="84126"/>
            </a:xfrm>
          </p:grpSpPr>
          <p:sp>
            <p:nvSpPr>
              <p:cNvPr id="15" name="Freeform 15"/>
              <p:cNvSpPr/>
              <p:nvPr/>
            </p:nvSpPr>
            <p:spPr>
              <a:xfrm>
                <a:off x="0" y="0"/>
                <a:ext cx="544539" cy="84126"/>
              </a:xfrm>
              <a:custGeom>
                <a:avLst/>
                <a:gdLst/>
                <a:ahLst/>
                <a:cxnLst/>
                <a:rect l="l" t="t" r="r" b="b"/>
                <a:pathLst>
                  <a:path w="544539" h="84126">
                    <a:moveTo>
                      <a:pt x="0" y="0"/>
                    </a:moveTo>
                    <a:lnTo>
                      <a:pt x="544539" y="0"/>
                    </a:lnTo>
                    <a:lnTo>
                      <a:pt x="544539" y="84126"/>
                    </a:lnTo>
                    <a:lnTo>
                      <a:pt x="0" y="84126"/>
                    </a:lnTo>
                    <a:close/>
                  </a:path>
                </a:pathLst>
              </a:custGeom>
              <a:solidFill>
                <a:srgbClr val="0B98DA"/>
              </a:solidFill>
            </p:spPr>
            <p:txBody>
              <a:bodyPr/>
              <a:lstStyle/>
              <a:p>
                <a:endParaRPr lang="en-US"/>
              </a:p>
            </p:txBody>
          </p:sp>
          <p:sp>
            <p:nvSpPr>
              <p:cNvPr id="16" name="TextBox 16"/>
              <p:cNvSpPr txBox="1"/>
              <p:nvPr/>
            </p:nvSpPr>
            <p:spPr>
              <a:xfrm>
                <a:off x="0" y="28575"/>
                <a:ext cx="544539" cy="55551"/>
              </a:xfrm>
              <a:prstGeom prst="rect">
                <a:avLst/>
              </a:prstGeom>
            </p:spPr>
            <p:txBody>
              <a:bodyPr lIns="50800" tIns="50800" rIns="50800" bIns="50800" rtlCol="0" anchor="ctr"/>
              <a:lstStyle/>
              <a:p>
                <a:pPr algn="ctr">
                  <a:lnSpc>
                    <a:spcPts val="1704"/>
                  </a:lnSpc>
                </a:pPr>
                <a:endParaRPr/>
              </a:p>
            </p:txBody>
          </p:sp>
        </p:grpSp>
        <p:grpSp>
          <p:nvGrpSpPr>
            <p:cNvPr id="17" name="Group 17"/>
            <p:cNvGrpSpPr/>
            <p:nvPr/>
          </p:nvGrpSpPr>
          <p:grpSpPr>
            <a:xfrm>
              <a:off x="0" y="3219758"/>
              <a:ext cx="2756730" cy="421876"/>
              <a:chOff x="0" y="0"/>
              <a:chExt cx="544539" cy="83334"/>
            </a:xfrm>
          </p:grpSpPr>
          <p:sp>
            <p:nvSpPr>
              <p:cNvPr id="18" name="Freeform 18"/>
              <p:cNvSpPr/>
              <p:nvPr/>
            </p:nvSpPr>
            <p:spPr>
              <a:xfrm>
                <a:off x="0" y="0"/>
                <a:ext cx="544539" cy="83334"/>
              </a:xfrm>
              <a:custGeom>
                <a:avLst/>
                <a:gdLst/>
                <a:ahLst/>
                <a:cxnLst/>
                <a:rect l="l" t="t" r="r" b="b"/>
                <a:pathLst>
                  <a:path w="544539" h="83334">
                    <a:moveTo>
                      <a:pt x="0" y="0"/>
                    </a:moveTo>
                    <a:lnTo>
                      <a:pt x="544539" y="0"/>
                    </a:lnTo>
                    <a:lnTo>
                      <a:pt x="544539" y="83334"/>
                    </a:lnTo>
                    <a:lnTo>
                      <a:pt x="0" y="83334"/>
                    </a:lnTo>
                    <a:close/>
                  </a:path>
                </a:pathLst>
              </a:custGeom>
              <a:solidFill>
                <a:srgbClr val="FD8B01"/>
              </a:solidFill>
            </p:spPr>
            <p:txBody>
              <a:bodyPr/>
              <a:lstStyle/>
              <a:p>
                <a:endParaRPr lang="en-US"/>
              </a:p>
            </p:txBody>
          </p:sp>
          <p:sp>
            <p:nvSpPr>
              <p:cNvPr id="19" name="TextBox 19"/>
              <p:cNvSpPr txBox="1"/>
              <p:nvPr/>
            </p:nvSpPr>
            <p:spPr>
              <a:xfrm>
                <a:off x="0" y="28575"/>
                <a:ext cx="544539" cy="54759"/>
              </a:xfrm>
              <a:prstGeom prst="rect">
                <a:avLst/>
              </a:prstGeom>
            </p:spPr>
            <p:txBody>
              <a:bodyPr lIns="50800" tIns="50800" rIns="50800" bIns="50800" rtlCol="0" anchor="ctr"/>
              <a:lstStyle/>
              <a:p>
                <a:pPr algn="ctr">
                  <a:lnSpc>
                    <a:spcPts val="1704"/>
                  </a:lnSpc>
                </a:pPr>
                <a:endParaRPr/>
              </a:p>
            </p:txBody>
          </p:sp>
        </p:grpSp>
        <p:grpSp>
          <p:nvGrpSpPr>
            <p:cNvPr id="20" name="Group 20"/>
            <p:cNvGrpSpPr/>
            <p:nvPr/>
          </p:nvGrpSpPr>
          <p:grpSpPr>
            <a:xfrm>
              <a:off x="0" y="2797882"/>
              <a:ext cx="2756730" cy="421876"/>
              <a:chOff x="0" y="0"/>
              <a:chExt cx="544539" cy="83334"/>
            </a:xfrm>
          </p:grpSpPr>
          <p:sp>
            <p:nvSpPr>
              <p:cNvPr id="21" name="Freeform 21"/>
              <p:cNvSpPr/>
              <p:nvPr/>
            </p:nvSpPr>
            <p:spPr>
              <a:xfrm>
                <a:off x="0" y="0"/>
                <a:ext cx="544539" cy="83334"/>
              </a:xfrm>
              <a:custGeom>
                <a:avLst/>
                <a:gdLst/>
                <a:ahLst/>
                <a:cxnLst/>
                <a:rect l="l" t="t" r="r" b="b"/>
                <a:pathLst>
                  <a:path w="544539" h="83334">
                    <a:moveTo>
                      <a:pt x="0" y="0"/>
                    </a:moveTo>
                    <a:lnTo>
                      <a:pt x="544539" y="0"/>
                    </a:lnTo>
                    <a:lnTo>
                      <a:pt x="544539" y="83334"/>
                    </a:lnTo>
                    <a:lnTo>
                      <a:pt x="0" y="83334"/>
                    </a:lnTo>
                    <a:close/>
                  </a:path>
                </a:pathLst>
              </a:custGeom>
              <a:solidFill>
                <a:srgbClr val="DF0943"/>
              </a:solidFill>
            </p:spPr>
            <p:txBody>
              <a:bodyPr/>
              <a:lstStyle/>
              <a:p>
                <a:endParaRPr lang="en-US"/>
              </a:p>
            </p:txBody>
          </p:sp>
          <p:sp>
            <p:nvSpPr>
              <p:cNvPr id="22" name="TextBox 22"/>
              <p:cNvSpPr txBox="1"/>
              <p:nvPr/>
            </p:nvSpPr>
            <p:spPr>
              <a:xfrm>
                <a:off x="0" y="28575"/>
                <a:ext cx="544539" cy="54759"/>
              </a:xfrm>
              <a:prstGeom prst="rect">
                <a:avLst/>
              </a:prstGeom>
            </p:spPr>
            <p:txBody>
              <a:bodyPr lIns="50800" tIns="50800" rIns="50800" bIns="50800" rtlCol="0" anchor="ctr"/>
              <a:lstStyle/>
              <a:p>
                <a:pPr algn="ctr">
                  <a:lnSpc>
                    <a:spcPts val="1704"/>
                  </a:lnSpc>
                </a:pPr>
                <a:endParaRPr/>
              </a:p>
            </p:txBody>
          </p:sp>
        </p:grpSp>
        <p:grpSp>
          <p:nvGrpSpPr>
            <p:cNvPr id="23" name="Group 23"/>
            <p:cNvGrpSpPr/>
            <p:nvPr/>
          </p:nvGrpSpPr>
          <p:grpSpPr>
            <a:xfrm>
              <a:off x="0" y="0"/>
              <a:ext cx="2756730" cy="2797882"/>
              <a:chOff x="0" y="0"/>
              <a:chExt cx="544539" cy="552668"/>
            </a:xfrm>
          </p:grpSpPr>
          <p:sp>
            <p:nvSpPr>
              <p:cNvPr id="24" name="Freeform 24"/>
              <p:cNvSpPr/>
              <p:nvPr/>
            </p:nvSpPr>
            <p:spPr>
              <a:xfrm>
                <a:off x="0" y="0"/>
                <a:ext cx="544539" cy="552668"/>
              </a:xfrm>
              <a:custGeom>
                <a:avLst/>
                <a:gdLst/>
                <a:ahLst/>
                <a:cxnLst/>
                <a:rect l="l" t="t" r="r" b="b"/>
                <a:pathLst>
                  <a:path w="544539" h="552668">
                    <a:moveTo>
                      <a:pt x="0" y="0"/>
                    </a:moveTo>
                    <a:lnTo>
                      <a:pt x="544539" y="0"/>
                    </a:lnTo>
                    <a:lnTo>
                      <a:pt x="544539" y="552668"/>
                    </a:lnTo>
                    <a:lnTo>
                      <a:pt x="0" y="552668"/>
                    </a:lnTo>
                    <a:close/>
                  </a:path>
                </a:pathLst>
              </a:custGeom>
              <a:solidFill>
                <a:srgbClr val="231F20"/>
              </a:solidFill>
            </p:spPr>
            <p:txBody>
              <a:bodyPr/>
              <a:lstStyle/>
              <a:p>
                <a:endParaRPr lang="en-US"/>
              </a:p>
            </p:txBody>
          </p:sp>
          <p:sp>
            <p:nvSpPr>
              <p:cNvPr id="25" name="TextBox 25"/>
              <p:cNvSpPr txBox="1"/>
              <p:nvPr/>
            </p:nvSpPr>
            <p:spPr>
              <a:xfrm>
                <a:off x="0" y="28575"/>
                <a:ext cx="544539" cy="524093"/>
              </a:xfrm>
              <a:prstGeom prst="rect">
                <a:avLst/>
              </a:prstGeom>
            </p:spPr>
            <p:txBody>
              <a:bodyPr lIns="50800" tIns="50800" rIns="50800" bIns="50800" rtlCol="0" anchor="ctr"/>
              <a:lstStyle/>
              <a:p>
                <a:pPr algn="ctr">
                  <a:lnSpc>
                    <a:spcPts val="1704"/>
                  </a:lnSpc>
                </a:pPr>
                <a:endParaRPr/>
              </a:p>
            </p:txBody>
          </p:sp>
        </p:grpSp>
        <p:sp>
          <p:nvSpPr>
            <p:cNvPr id="26" name="Freeform 26"/>
            <p:cNvSpPr/>
            <p:nvPr/>
          </p:nvSpPr>
          <p:spPr>
            <a:xfrm>
              <a:off x="262643" y="279019"/>
              <a:ext cx="2231445" cy="2239844"/>
            </a:xfrm>
            <a:custGeom>
              <a:avLst/>
              <a:gdLst/>
              <a:ahLst/>
              <a:cxnLst/>
              <a:rect l="l" t="t" r="r" b="b"/>
              <a:pathLst>
                <a:path w="2231445" h="2239844">
                  <a:moveTo>
                    <a:pt x="0" y="0"/>
                  </a:moveTo>
                  <a:lnTo>
                    <a:pt x="2231444" y="0"/>
                  </a:lnTo>
                  <a:lnTo>
                    <a:pt x="2231444" y="2239844"/>
                  </a:lnTo>
                  <a:lnTo>
                    <a:pt x="0" y="2239844"/>
                  </a:lnTo>
                  <a:lnTo>
                    <a:pt x="0" y="0"/>
                  </a:lnTo>
                  <a:close/>
                </a:path>
              </a:pathLst>
            </a:custGeom>
            <a:blipFill>
              <a:blip r:embed="rId4"/>
              <a:stretch>
                <a:fillRect/>
              </a:stretch>
            </a:blipFill>
          </p:spPr>
          <p:txBody>
            <a:bodyPr/>
            <a:lstStyle/>
            <a:p>
              <a:endParaRPr lang="en-US"/>
            </a:p>
          </p:txBody>
        </p:sp>
      </p:grpSp>
      <p:grpSp>
        <p:nvGrpSpPr>
          <p:cNvPr id="27" name="Group 27"/>
          <p:cNvGrpSpPr/>
          <p:nvPr/>
        </p:nvGrpSpPr>
        <p:grpSpPr>
          <a:xfrm>
            <a:off x="3175895" y="538468"/>
            <a:ext cx="13575729" cy="2119163"/>
            <a:chOff x="0" y="0"/>
            <a:chExt cx="18100972" cy="2825550"/>
          </a:xfrm>
        </p:grpSpPr>
        <p:grpSp>
          <p:nvGrpSpPr>
            <p:cNvPr id="28" name="Group 28"/>
            <p:cNvGrpSpPr/>
            <p:nvPr/>
          </p:nvGrpSpPr>
          <p:grpSpPr>
            <a:xfrm>
              <a:off x="0" y="0"/>
              <a:ext cx="18100972" cy="2825550"/>
              <a:chOff x="0" y="0"/>
              <a:chExt cx="3198669" cy="499310"/>
            </a:xfrm>
          </p:grpSpPr>
          <p:sp>
            <p:nvSpPr>
              <p:cNvPr id="29" name="Freeform 29"/>
              <p:cNvSpPr/>
              <p:nvPr/>
            </p:nvSpPr>
            <p:spPr>
              <a:xfrm>
                <a:off x="0" y="0"/>
                <a:ext cx="3198669" cy="499310"/>
              </a:xfrm>
              <a:custGeom>
                <a:avLst/>
                <a:gdLst/>
                <a:ahLst/>
                <a:cxnLst/>
                <a:rect l="l" t="t" r="r" b="b"/>
                <a:pathLst>
                  <a:path w="3198669" h="499310">
                    <a:moveTo>
                      <a:pt x="0" y="0"/>
                    </a:moveTo>
                    <a:lnTo>
                      <a:pt x="3198669" y="0"/>
                    </a:lnTo>
                    <a:lnTo>
                      <a:pt x="3198669" y="499310"/>
                    </a:lnTo>
                    <a:lnTo>
                      <a:pt x="0" y="499310"/>
                    </a:lnTo>
                    <a:close/>
                  </a:path>
                </a:pathLst>
              </a:custGeom>
              <a:solidFill>
                <a:srgbClr val="231F20"/>
              </a:solidFill>
              <a:ln w="9525" cap="sq">
                <a:solidFill>
                  <a:srgbClr val="000000"/>
                </a:solidFill>
                <a:prstDash val="solid"/>
                <a:miter/>
              </a:ln>
            </p:spPr>
            <p:txBody>
              <a:bodyPr/>
              <a:lstStyle/>
              <a:p>
                <a:endParaRPr lang="en-US"/>
              </a:p>
            </p:txBody>
          </p:sp>
          <p:sp>
            <p:nvSpPr>
              <p:cNvPr id="30" name="TextBox 30"/>
              <p:cNvSpPr txBox="1"/>
              <p:nvPr/>
            </p:nvSpPr>
            <p:spPr>
              <a:xfrm>
                <a:off x="0" y="28575"/>
                <a:ext cx="3198669" cy="470735"/>
              </a:xfrm>
              <a:prstGeom prst="rect">
                <a:avLst/>
              </a:prstGeom>
            </p:spPr>
            <p:txBody>
              <a:bodyPr lIns="53108" tIns="53108" rIns="53108" bIns="53108" rtlCol="0" anchor="ctr"/>
              <a:lstStyle/>
              <a:p>
                <a:pPr algn="ctr">
                  <a:lnSpc>
                    <a:spcPts val="1704"/>
                  </a:lnSpc>
                </a:pPr>
                <a:endParaRPr/>
              </a:p>
            </p:txBody>
          </p:sp>
        </p:grpSp>
        <p:grpSp>
          <p:nvGrpSpPr>
            <p:cNvPr id="31" name="Group 31"/>
            <p:cNvGrpSpPr/>
            <p:nvPr/>
          </p:nvGrpSpPr>
          <p:grpSpPr>
            <a:xfrm>
              <a:off x="292316" y="1728745"/>
              <a:ext cx="855581" cy="855581"/>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1833"/>
              </a:solidFill>
            </p:spPr>
            <p:txBody>
              <a:bodyPr/>
              <a:lstStyle/>
              <a:p>
                <a:endParaRPr lang="en-US"/>
              </a:p>
            </p:txBody>
          </p:sp>
          <p:sp>
            <p:nvSpPr>
              <p:cNvPr id="33" name="TextBox 33"/>
              <p:cNvSpPr txBox="1"/>
              <p:nvPr/>
            </p:nvSpPr>
            <p:spPr>
              <a:xfrm>
                <a:off x="76200" y="104775"/>
                <a:ext cx="660400" cy="631825"/>
              </a:xfrm>
              <a:prstGeom prst="rect">
                <a:avLst/>
              </a:prstGeom>
            </p:spPr>
            <p:txBody>
              <a:bodyPr lIns="45408" tIns="45408" rIns="45408" bIns="45408" rtlCol="0" anchor="ctr"/>
              <a:lstStyle/>
              <a:p>
                <a:pPr algn="ctr">
                  <a:lnSpc>
                    <a:spcPts val="1704"/>
                  </a:lnSpc>
                </a:pPr>
                <a:endParaRPr/>
              </a:p>
            </p:txBody>
          </p:sp>
        </p:grpSp>
        <p:grpSp>
          <p:nvGrpSpPr>
            <p:cNvPr id="34" name="Group 34"/>
            <p:cNvGrpSpPr/>
            <p:nvPr/>
          </p:nvGrpSpPr>
          <p:grpSpPr>
            <a:xfrm>
              <a:off x="1306823" y="1728745"/>
              <a:ext cx="855581" cy="855581"/>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p:spPr>
            <p:txBody>
              <a:bodyPr/>
              <a:lstStyle/>
              <a:p>
                <a:endParaRPr lang="en-US"/>
              </a:p>
            </p:txBody>
          </p:sp>
          <p:sp>
            <p:nvSpPr>
              <p:cNvPr id="36" name="TextBox 36"/>
              <p:cNvSpPr txBox="1"/>
              <p:nvPr/>
            </p:nvSpPr>
            <p:spPr>
              <a:xfrm>
                <a:off x="76200" y="104775"/>
                <a:ext cx="660400" cy="631825"/>
              </a:xfrm>
              <a:prstGeom prst="rect">
                <a:avLst/>
              </a:prstGeom>
            </p:spPr>
            <p:txBody>
              <a:bodyPr lIns="45408" tIns="45408" rIns="45408" bIns="45408" rtlCol="0" anchor="ctr"/>
              <a:lstStyle/>
              <a:p>
                <a:pPr algn="ctr">
                  <a:lnSpc>
                    <a:spcPts val="1704"/>
                  </a:lnSpc>
                </a:pPr>
                <a:endParaRPr/>
              </a:p>
            </p:txBody>
          </p:sp>
        </p:grpSp>
        <p:grpSp>
          <p:nvGrpSpPr>
            <p:cNvPr id="37" name="Group 37"/>
            <p:cNvGrpSpPr/>
            <p:nvPr/>
          </p:nvGrpSpPr>
          <p:grpSpPr>
            <a:xfrm rot="-10800000">
              <a:off x="16871040" y="1631974"/>
              <a:ext cx="845076" cy="845076"/>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39" name="TextBox 39"/>
              <p:cNvSpPr txBox="1"/>
              <p:nvPr/>
            </p:nvSpPr>
            <p:spPr>
              <a:xfrm>
                <a:off x="76200" y="104775"/>
                <a:ext cx="660400" cy="631825"/>
              </a:xfrm>
              <a:prstGeom prst="rect">
                <a:avLst/>
              </a:prstGeom>
            </p:spPr>
            <p:txBody>
              <a:bodyPr lIns="45089" tIns="45089" rIns="45089" bIns="45089" rtlCol="0" anchor="ctr"/>
              <a:lstStyle/>
              <a:p>
                <a:pPr algn="ctr">
                  <a:lnSpc>
                    <a:spcPts val="1704"/>
                  </a:lnSpc>
                </a:pPr>
                <a:endParaRPr/>
              </a:p>
            </p:txBody>
          </p:sp>
        </p:grpSp>
        <p:grpSp>
          <p:nvGrpSpPr>
            <p:cNvPr id="40" name="Group 40"/>
            <p:cNvGrpSpPr/>
            <p:nvPr/>
          </p:nvGrpSpPr>
          <p:grpSpPr>
            <a:xfrm>
              <a:off x="17239693" y="1806027"/>
              <a:ext cx="393782" cy="496970"/>
              <a:chOff x="0" y="0"/>
              <a:chExt cx="406400" cy="512895"/>
            </a:xfrm>
          </p:grpSpPr>
          <p:sp>
            <p:nvSpPr>
              <p:cNvPr id="41" name="Freeform 41"/>
              <p:cNvSpPr/>
              <p:nvPr/>
            </p:nvSpPr>
            <p:spPr>
              <a:xfrm>
                <a:off x="0" y="0"/>
                <a:ext cx="406400" cy="512895"/>
              </a:xfrm>
              <a:custGeom>
                <a:avLst/>
                <a:gdLst/>
                <a:ahLst/>
                <a:cxnLst/>
                <a:rect l="l" t="t" r="r" b="b"/>
                <a:pathLst>
                  <a:path w="406400" h="512895">
                    <a:moveTo>
                      <a:pt x="0" y="0"/>
                    </a:moveTo>
                    <a:lnTo>
                      <a:pt x="203200" y="0"/>
                    </a:lnTo>
                    <a:lnTo>
                      <a:pt x="406400" y="256447"/>
                    </a:lnTo>
                    <a:lnTo>
                      <a:pt x="203200" y="512895"/>
                    </a:lnTo>
                    <a:lnTo>
                      <a:pt x="0" y="512895"/>
                    </a:lnTo>
                    <a:lnTo>
                      <a:pt x="203200" y="256447"/>
                    </a:lnTo>
                    <a:lnTo>
                      <a:pt x="0" y="0"/>
                    </a:lnTo>
                    <a:close/>
                  </a:path>
                </a:pathLst>
              </a:custGeom>
              <a:solidFill>
                <a:srgbClr val="231F20"/>
              </a:solidFill>
            </p:spPr>
            <p:txBody>
              <a:bodyPr/>
              <a:lstStyle/>
              <a:p>
                <a:endParaRPr lang="en-US"/>
              </a:p>
            </p:txBody>
          </p:sp>
          <p:sp>
            <p:nvSpPr>
              <p:cNvPr id="42" name="TextBox 42"/>
              <p:cNvSpPr txBox="1"/>
              <p:nvPr/>
            </p:nvSpPr>
            <p:spPr>
              <a:xfrm>
                <a:off x="177800" y="28575"/>
                <a:ext cx="152400" cy="484320"/>
              </a:xfrm>
              <a:prstGeom prst="rect">
                <a:avLst/>
              </a:prstGeom>
            </p:spPr>
            <p:txBody>
              <a:bodyPr lIns="45089" tIns="45089" rIns="45089" bIns="45089" rtlCol="0" anchor="ctr"/>
              <a:lstStyle/>
              <a:p>
                <a:pPr algn="ctr">
                  <a:lnSpc>
                    <a:spcPts val="1704"/>
                  </a:lnSpc>
                </a:pPr>
                <a:endParaRPr/>
              </a:p>
            </p:txBody>
          </p:sp>
        </p:grpSp>
        <p:grpSp>
          <p:nvGrpSpPr>
            <p:cNvPr id="43" name="Group 43"/>
            <p:cNvGrpSpPr/>
            <p:nvPr/>
          </p:nvGrpSpPr>
          <p:grpSpPr>
            <a:xfrm rot="-10800000">
              <a:off x="16953680" y="1986592"/>
              <a:ext cx="482904" cy="135839"/>
              <a:chOff x="0" y="0"/>
              <a:chExt cx="107470" cy="30231"/>
            </a:xfrm>
          </p:grpSpPr>
          <p:sp>
            <p:nvSpPr>
              <p:cNvPr id="44" name="Freeform 44"/>
              <p:cNvSpPr/>
              <p:nvPr/>
            </p:nvSpPr>
            <p:spPr>
              <a:xfrm>
                <a:off x="0" y="0"/>
                <a:ext cx="107470" cy="30231"/>
              </a:xfrm>
              <a:custGeom>
                <a:avLst/>
                <a:gdLst/>
                <a:ahLst/>
                <a:cxnLst/>
                <a:rect l="l" t="t" r="r" b="b"/>
                <a:pathLst>
                  <a:path w="107470" h="30231">
                    <a:moveTo>
                      <a:pt x="0" y="0"/>
                    </a:moveTo>
                    <a:lnTo>
                      <a:pt x="107470" y="0"/>
                    </a:lnTo>
                    <a:lnTo>
                      <a:pt x="107470" y="30231"/>
                    </a:lnTo>
                    <a:lnTo>
                      <a:pt x="0" y="30231"/>
                    </a:lnTo>
                    <a:close/>
                  </a:path>
                </a:pathLst>
              </a:custGeom>
              <a:solidFill>
                <a:srgbClr val="231F20"/>
              </a:solidFill>
            </p:spPr>
            <p:txBody>
              <a:bodyPr/>
              <a:lstStyle/>
              <a:p>
                <a:endParaRPr lang="en-US"/>
              </a:p>
            </p:txBody>
          </p:sp>
          <p:sp>
            <p:nvSpPr>
              <p:cNvPr id="45" name="TextBox 45"/>
              <p:cNvSpPr txBox="1"/>
              <p:nvPr/>
            </p:nvSpPr>
            <p:spPr>
              <a:xfrm>
                <a:off x="0" y="28575"/>
                <a:ext cx="107470" cy="1656"/>
              </a:xfrm>
              <a:prstGeom prst="rect">
                <a:avLst/>
              </a:prstGeom>
            </p:spPr>
            <p:txBody>
              <a:bodyPr lIns="45089" tIns="45089" rIns="45089" bIns="45089" rtlCol="0" anchor="ctr"/>
              <a:lstStyle/>
              <a:p>
                <a:pPr algn="ctr">
                  <a:lnSpc>
                    <a:spcPts val="1704"/>
                  </a:lnSpc>
                </a:pPr>
                <a:endParaRPr/>
              </a:p>
            </p:txBody>
          </p:sp>
        </p:grpSp>
        <p:sp>
          <p:nvSpPr>
            <p:cNvPr id="46" name="TextBox 46"/>
            <p:cNvSpPr txBox="1"/>
            <p:nvPr/>
          </p:nvSpPr>
          <p:spPr>
            <a:xfrm>
              <a:off x="447297" y="1794034"/>
              <a:ext cx="554880" cy="712502"/>
            </a:xfrm>
            <a:prstGeom prst="rect">
              <a:avLst/>
            </a:prstGeom>
          </p:spPr>
          <p:txBody>
            <a:bodyPr wrap="square" lIns="0" tIns="0" rIns="0" bIns="0" rtlCol="0" anchor="t">
              <a:spAutoFit/>
            </a:bodyPr>
            <a:lstStyle/>
            <a:p>
              <a:pPr algn="ctr">
                <a:lnSpc>
                  <a:spcPts val="4623"/>
                </a:lnSpc>
              </a:pPr>
              <a:r>
                <a:rPr lang="en-US" sz="3302" b="1" spc="-72" dirty="0">
                  <a:solidFill>
                    <a:srgbClr val="FFFFFF"/>
                  </a:solidFill>
                  <a:latin typeface="Helvetica World Bold"/>
                  <a:ea typeface="Helvetica World Bold"/>
                  <a:cs typeface="Helvetica World Bold"/>
                  <a:sym typeface="Helvetica World Bold"/>
                </a:rPr>
                <a:t>IC</a:t>
              </a:r>
            </a:p>
          </p:txBody>
        </p:sp>
        <p:sp>
          <p:nvSpPr>
            <p:cNvPr id="47" name="TextBox 47"/>
            <p:cNvSpPr txBox="1"/>
            <p:nvPr/>
          </p:nvSpPr>
          <p:spPr>
            <a:xfrm>
              <a:off x="1370916" y="1774364"/>
              <a:ext cx="767203" cy="710537"/>
            </a:xfrm>
            <a:prstGeom prst="rect">
              <a:avLst/>
            </a:prstGeom>
          </p:spPr>
          <p:txBody>
            <a:bodyPr wrap="square" lIns="0" tIns="0" rIns="0" bIns="0" rtlCol="0" anchor="t">
              <a:spAutoFit/>
            </a:bodyPr>
            <a:lstStyle/>
            <a:p>
              <a:pPr algn="ctr">
                <a:lnSpc>
                  <a:spcPts val="4551"/>
                </a:lnSpc>
              </a:pPr>
              <a:r>
                <a:rPr lang="en-US" sz="3251" b="1" spc="-71" dirty="0">
                  <a:solidFill>
                    <a:srgbClr val="231F20"/>
                  </a:solidFill>
                  <a:latin typeface="Helvetica World Bold"/>
                  <a:ea typeface="Helvetica World Bold"/>
                  <a:cs typeface="Helvetica World Bold"/>
                  <a:sym typeface="Helvetica World Bold"/>
                </a:rPr>
                <a:t>25</a:t>
              </a:r>
            </a:p>
          </p:txBody>
        </p:sp>
        <p:sp>
          <p:nvSpPr>
            <p:cNvPr id="48" name="TextBox 48"/>
            <p:cNvSpPr txBox="1"/>
            <p:nvPr/>
          </p:nvSpPr>
          <p:spPr>
            <a:xfrm>
              <a:off x="1264268" y="481195"/>
              <a:ext cx="15572435" cy="1362932"/>
            </a:xfrm>
            <a:prstGeom prst="rect">
              <a:avLst/>
            </a:prstGeom>
          </p:spPr>
          <p:txBody>
            <a:bodyPr lIns="0" tIns="0" rIns="0" bIns="0" rtlCol="0" anchor="t">
              <a:spAutoFit/>
            </a:bodyPr>
            <a:lstStyle/>
            <a:p>
              <a:pPr algn="ctr">
                <a:lnSpc>
                  <a:spcPts val="7839"/>
                </a:lnSpc>
              </a:pPr>
              <a:r>
                <a:rPr lang="en-US" sz="5599" b="1">
                  <a:solidFill>
                    <a:srgbClr val="FFFFFF"/>
                  </a:solidFill>
                  <a:latin typeface="Helvetica World Bold"/>
                  <a:ea typeface="Helvetica World Bold"/>
                  <a:cs typeface="Helvetica World Bold"/>
                  <a:sym typeface="Helvetica World Bold"/>
                </a:rPr>
                <a:t>Impact of Ridesharing</a:t>
              </a:r>
            </a:p>
          </p:txBody>
        </p:sp>
      </p:grpSp>
      <p:sp>
        <p:nvSpPr>
          <p:cNvPr id="49" name="Freeform 49"/>
          <p:cNvSpPr/>
          <p:nvPr/>
        </p:nvSpPr>
        <p:spPr>
          <a:xfrm>
            <a:off x="3175895" y="2928242"/>
            <a:ext cx="9062497" cy="6611744"/>
          </a:xfrm>
          <a:custGeom>
            <a:avLst/>
            <a:gdLst/>
            <a:ahLst/>
            <a:cxnLst/>
            <a:rect l="l" t="t" r="r" b="b"/>
            <a:pathLst>
              <a:path w="9062497" h="6611744">
                <a:moveTo>
                  <a:pt x="0" y="0"/>
                </a:moveTo>
                <a:lnTo>
                  <a:pt x="9062497" y="0"/>
                </a:lnTo>
                <a:lnTo>
                  <a:pt x="9062497" y="6611743"/>
                </a:lnTo>
                <a:lnTo>
                  <a:pt x="0" y="6611743"/>
                </a:lnTo>
                <a:lnTo>
                  <a:pt x="0" y="0"/>
                </a:lnTo>
                <a:close/>
              </a:path>
            </a:pathLst>
          </a:custGeom>
          <a:blipFill>
            <a:blip r:embed="rId5"/>
            <a:stretch>
              <a:fillRect t="-307" b="-307"/>
            </a:stretch>
          </a:blipFill>
          <a:ln w="19050" cap="sq">
            <a:solidFill>
              <a:srgbClr val="000000"/>
            </a:solidFill>
            <a:prstDash val="solid"/>
            <a:miter/>
          </a:ln>
        </p:spPr>
        <p:txBody>
          <a:bodyPr/>
          <a:lstStyle/>
          <a:p>
            <a:endParaRPr lang="en-US" dirty="0"/>
          </a:p>
        </p:txBody>
      </p:sp>
      <p:sp>
        <p:nvSpPr>
          <p:cNvPr id="50" name="TextBox 50"/>
          <p:cNvSpPr txBox="1"/>
          <p:nvPr/>
        </p:nvSpPr>
        <p:spPr>
          <a:xfrm>
            <a:off x="2266515" y="9846166"/>
            <a:ext cx="4654295" cy="316230"/>
          </a:xfrm>
          <a:prstGeom prst="rect">
            <a:avLst/>
          </a:prstGeom>
        </p:spPr>
        <p:txBody>
          <a:bodyPr lIns="0" tIns="0" rIns="0" bIns="0" rtlCol="0" anchor="t">
            <a:spAutoFit/>
          </a:bodyPr>
          <a:lstStyle/>
          <a:p>
            <a:pPr algn="l">
              <a:lnSpc>
                <a:spcPts val="2520"/>
              </a:lnSpc>
              <a:spcBef>
                <a:spcPct val="0"/>
              </a:spcBef>
            </a:pPr>
            <a:r>
              <a:rPr lang="en-US" sz="1800">
                <a:solidFill>
                  <a:srgbClr val="231F20"/>
                </a:solidFill>
                <a:latin typeface="Helvetica World"/>
                <a:ea typeface="Helvetica World"/>
                <a:cs typeface="Helvetica World"/>
                <a:sym typeface="Helvetica World"/>
              </a:rPr>
              <a:t>University of Maryland Baltimore County</a:t>
            </a:r>
          </a:p>
        </p:txBody>
      </p:sp>
      <p:sp>
        <p:nvSpPr>
          <p:cNvPr id="51" name="TextBox 51"/>
          <p:cNvSpPr txBox="1"/>
          <p:nvPr/>
        </p:nvSpPr>
        <p:spPr>
          <a:xfrm>
            <a:off x="12238392" y="2918717"/>
            <a:ext cx="5359003" cy="6086854"/>
          </a:xfrm>
          <a:prstGeom prst="rect">
            <a:avLst/>
          </a:prstGeom>
        </p:spPr>
        <p:txBody>
          <a:bodyPr lIns="0" tIns="0" rIns="0" bIns="0" rtlCol="0" anchor="t">
            <a:spAutoFit/>
          </a:bodyPr>
          <a:lstStyle/>
          <a:p>
            <a:pPr marL="998393" lvl="1" indent="-499196" algn="l">
              <a:lnSpc>
                <a:spcPts val="6936"/>
              </a:lnSpc>
              <a:buFont typeface="Arial"/>
              <a:buChar char="•"/>
            </a:pPr>
            <a:r>
              <a:rPr lang="en-US" sz="4624">
                <a:solidFill>
                  <a:srgbClr val="000000"/>
                </a:solidFill>
                <a:latin typeface="Helvetica World"/>
                <a:ea typeface="Helvetica World"/>
                <a:cs typeface="Helvetica World"/>
                <a:sym typeface="Helvetica World"/>
              </a:rPr>
              <a:t>% Change in Ridership after introduction of Uber</a:t>
            </a:r>
          </a:p>
          <a:p>
            <a:pPr marL="998393" lvl="1" indent="-499196" algn="l">
              <a:lnSpc>
                <a:spcPts val="6936"/>
              </a:lnSpc>
              <a:buFont typeface="Arial"/>
              <a:buChar char="•"/>
            </a:pPr>
            <a:r>
              <a:rPr lang="en-US" sz="4624">
                <a:solidFill>
                  <a:srgbClr val="000000"/>
                </a:solidFill>
                <a:latin typeface="Helvetica World"/>
                <a:ea typeface="Helvetica World"/>
                <a:cs typeface="Helvetica World"/>
                <a:sym typeface="Helvetica World"/>
              </a:rPr>
              <a:t>WMATA declined the most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8000"/>
            </a:blip>
            <a:stretch>
              <a:fillRect t="-2132" r="-711" b="-17154"/>
            </a:stretch>
          </a:blipFill>
        </p:spPr>
        <p:txBody>
          <a:bodyPr/>
          <a:lstStyle/>
          <a:p>
            <a:endParaRPr lang="en-US"/>
          </a:p>
        </p:txBody>
      </p:sp>
      <p:sp>
        <p:nvSpPr>
          <p:cNvPr id="3" name="Freeform 3"/>
          <p:cNvSpPr/>
          <p:nvPr/>
        </p:nvSpPr>
        <p:spPr>
          <a:xfrm>
            <a:off x="2333190" y="2170939"/>
            <a:ext cx="6323563" cy="7406716"/>
          </a:xfrm>
          <a:custGeom>
            <a:avLst/>
            <a:gdLst/>
            <a:ahLst/>
            <a:cxnLst/>
            <a:rect l="l" t="t" r="r" b="b"/>
            <a:pathLst>
              <a:path w="6323563" h="7406716">
                <a:moveTo>
                  <a:pt x="0" y="0"/>
                </a:moveTo>
                <a:lnTo>
                  <a:pt x="6323563" y="0"/>
                </a:lnTo>
                <a:lnTo>
                  <a:pt x="6323563" y="7406717"/>
                </a:lnTo>
                <a:lnTo>
                  <a:pt x="0" y="7406717"/>
                </a:lnTo>
                <a:lnTo>
                  <a:pt x="0" y="0"/>
                </a:lnTo>
                <a:close/>
              </a:path>
            </a:pathLst>
          </a:custGeom>
          <a:blipFill>
            <a:blip r:embed="rId3"/>
            <a:stretch>
              <a:fillRect b="-4276"/>
            </a:stretch>
          </a:blipFill>
        </p:spPr>
        <p:txBody>
          <a:bodyPr/>
          <a:lstStyle/>
          <a:p>
            <a:endParaRPr lang="en-US"/>
          </a:p>
        </p:txBody>
      </p:sp>
      <p:grpSp>
        <p:nvGrpSpPr>
          <p:cNvPr id="4" name="Group 4"/>
          <p:cNvGrpSpPr/>
          <p:nvPr/>
        </p:nvGrpSpPr>
        <p:grpSpPr>
          <a:xfrm>
            <a:off x="0" y="0"/>
            <a:ext cx="2067547" cy="10287000"/>
            <a:chOff x="0" y="0"/>
            <a:chExt cx="2756730" cy="13716000"/>
          </a:xfrm>
        </p:grpSpPr>
        <p:sp>
          <p:nvSpPr>
            <p:cNvPr id="5" name="Freeform 5"/>
            <p:cNvSpPr/>
            <p:nvPr/>
          </p:nvSpPr>
          <p:spPr>
            <a:xfrm>
              <a:off x="0" y="0"/>
              <a:ext cx="2756730" cy="13716000"/>
            </a:xfrm>
            <a:custGeom>
              <a:avLst/>
              <a:gdLst/>
              <a:ahLst/>
              <a:cxnLst/>
              <a:rect l="l" t="t" r="r" b="b"/>
              <a:pathLst>
                <a:path w="2756730" h="13716000">
                  <a:moveTo>
                    <a:pt x="0" y="0"/>
                  </a:moveTo>
                  <a:lnTo>
                    <a:pt x="2756730" y="0"/>
                  </a:lnTo>
                  <a:lnTo>
                    <a:pt x="2756730" y="13716000"/>
                  </a:lnTo>
                  <a:lnTo>
                    <a:pt x="0" y="13716000"/>
                  </a:lnTo>
                  <a:lnTo>
                    <a:pt x="0" y="0"/>
                  </a:lnTo>
                  <a:close/>
                </a:path>
              </a:pathLst>
            </a:custGeom>
            <a:blipFill>
              <a:blip r:embed="rId4"/>
              <a:stretch>
                <a:fillRect l="-2022" t="-423" r="-1655"/>
              </a:stretch>
            </a:blipFill>
          </p:spPr>
          <p:txBody>
            <a:bodyPr/>
            <a:lstStyle/>
            <a:p>
              <a:endParaRPr lang="en-US"/>
            </a:p>
          </p:txBody>
        </p:sp>
        <p:grpSp>
          <p:nvGrpSpPr>
            <p:cNvPr id="6" name="Group 6"/>
            <p:cNvGrpSpPr/>
            <p:nvPr/>
          </p:nvGrpSpPr>
          <p:grpSpPr>
            <a:xfrm>
              <a:off x="1378365" y="4560320"/>
              <a:ext cx="1245750" cy="8677888"/>
              <a:chOff x="0" y="0"/>
              <a:chExt cx="246074" cy="1714151"/>
            </a:xfrm>
          </p:grpSpPr>
          <p:sp>
            <p:nvSpPr>
              <p:cNvPr id="7" name="Freeform 7"/>
              <p:cNvSpPr/>
              <p:nvPr/>
            </p:nvSpPr>
            <p:spPr>
              <a:xfrm>
                <a:off x="0" y="0"/>
                <a:ext cx="246074" cy="1714151"/>
              </a:xfrm>
              <a:custGeom>
                <a:avLst/>
                <a:gdLst/>
                <a:ahLst/>
                <a:cxnLst/>
                <a:rect l="l" t="t" r="r" b="b"/>
                <a:pathLst>
                  <a:path w="246074" h="1714151">
                    <a:moveTo>
                      <a:pt x="0" y="0"/>
                    </a:moveTo>
                    <a:lnTo>
                      <a:pt x="246074" y="0"/>
                    </a:lnTo>
                    <a:lnTo>
                      <a:pt x="246074" y="1714151"/>
                    </a:lnTo>
                    <a:lnTo>
                      <a:pt x="0" y="1714151"/>
                    </a:lnTo>
                    <a:close/>
                  </a:path>
                </a:pathLst>
              </a:custGeom>
              <a:solidFill>
                <a:srgbClr val="231F20"/>
              </a:solidFill>
            </p:spPr>
            <p:txBody>
              <a:bodyPr/>
              <a:lstStyle/>
              <a:p>
                <a:endParaRPr lang="en-US"/>
              </a:p>
            </p:txBody>
          </p:sp>
          <p:sp>
            <p:nvSpPr>
              <p:cNvPr id="8" name="TextBox 8"/>
              <p:cNvSpPr txBox="1"/>
              <p:nvPr/>
            </p:nvSpPr>
            <p:spPr>
              <a:xfrm>
                <a:off x="0" y="28575"/>
                <a:ext cx="246074" cy="1685576"/>
              </a:xfrm>
              <a:prstGeom prst="rect">
                <a:avLst/>
              </a:prstGeom>
            </p:spPr>
            <p:txBody>
              <a:bodyPr lIns="50800" tIns="50800" rIns="50800" bIns="50800" rtlCol="0" anchor="ctr"/>
              <a:lstStyle/>
              <a:p>
                <a:pPr algn="ctr">
                  <a:lnSpc>
                    <a:spcPts val="1704"/>
                  </a:lnSpc>
                </a:pPr>
                <a:endParaRPr/>
              </a:p>
            </p:txBody>
          </p:sp>
        </p:grpSp>
        <p:grpSp>
          <p:nvGrpSpPr>
            <p:cNvPr id="9" name="Group 9"/>
            <p:cNvGrpSpPr/>
            <p:nvPr/>
          </p:nvGrpSpPr>
          <p:grpSpPr>
            <a:xfrm>
              <a:off x="0" y="4468777"/>
              <a:ext cx="2756730" cy="9227684"/>
              <a:chOff x="0" y="0"/>
              <a:chExt cx="544539" cy="1822752"/>
            </a:xfrm>
          </p:grpSpPr>
          <p:sp>
            <p:nvSpPr>
              <p:cNvPr id="10" name="Freeform 10"/>
              <p:cNvSpPr/>
              <p:nvPr/>
            </p:nvSpPr>
            <p:spPr>
              <a:xfrm>
                <a:off x="0" y="0"/>
                <a:ext cx="544539" cy="1822752"/>
              </a:xfrm>
              <a:custGeom>
                <a:avLst/>
                <a:gdLst/>
                <a:ahLst/>
                <a:cxnLst/>
                <a:rect l="l" t="t" r="r" b="b"/>
                <a:pathLst>
                  <a:path w="544539" h="1822752">
                    <a:moveTo>
                      <a:pt x="0" y="0"/>
                    </a:moveTo>
                    <a:lnTo>
                      <a:pt x="544539" y="0"/>
                    </a:lnTo>
                    <a:lnTo>
                      <a:pt x="544539" y="1822752"/>
                    </a:lnTo>
                    <a:lnTo>
                      <a:pt x="0" y="1822752"/>
                    </a:lnTo>
                    <a:close/>
                  </a:path>
                </a:pathLst>
              </a:custGeom>
              <a:solidFill>
                <a:srgbClr val="231F20"/>
              </a:solidFill>
            </p:spPr>
            <p:txBody>
              <a:bodyPr/>
              <a:lstStyle/>
              <a:p>
                <a:endParaRPr lang="en-US"/>
              </a:p>
            </p:txBody>
          </p:sp>
          <p:sp>
            <p:nvSpPr>
              <p:cNvPr id="11" name="TextBox 11"/>
              <p:cNvSpPr txBox="1"/>
              <p:nvPr/>
            </p:nvSpPr>
            <p:spPr>
              <a:xfrm>
                <a:off x="0" y="28575"/>
                <a:ext cx="544539" cy="1794177"/>
              </a:xfrm>
              <a:prstGeom prst="rect">
                <a:avLst/>
              </a:prstGeom>
            </p:spPr>
            <p:txBody>
              <a:bodyPr lIns="50800" tIns="50800" rIns="50800" bIns="50800" rtlCol="0" anchor="ctr"/>
              <a:lstStyle/>
              <a:p>
                <a:pPr algn="ctr">
                  <a:lnSpc>
                    <a:spcPts val="1704"/>
                  </a:lnSpc>
                </a:pPr>
                <a:endParaRPr/>
              </a:p>
            </p:txBody>
          </p:sp>
        </p:grpSp>
        <p:grpSp>
          <p:nvGrpSpPr>
            <p:cNvPr id="12" name="Group 12"/>
            <p:cNvGrpSpPr/>
            <p:nvPr/>
          </p:nvGrpSpPr>
          <p:grpSpPr>
            <a:xfrm>
              <a:off x="0" y="4067524"/>
              <a:ext cx="2756730" cy="401253"/>
              <a:chOff x="0" y="0"/>
              <a:chExt cx="544539" cy="79260"/>
            </a:xfrm>
          </p:grpSpPr>
          <p:sp>
            <p:nvSpPr>
              <p:cNvPr id="13" name="Freeform 13"/>
              <p:cNvSpPr/>
              <p:nvPr/>
            </p:nvSpPr>
            <p:spPr>
              <a:xfrm>
                <a:off x="0" y="0"/>
                <a:ext cx="544539" cy="79260"/>
              </a:xfrm>
              <a:custGeom>
                <a:avLst/>
                <a:gdLst/>
                <a:ahLst/>
                <a:cxnLst/>
                <a:rect l="l" t="t" r="r" b="b"/>
                <a:pathLst>
                  <a:path w="544539" h="79260">
                    <a:moveTo>
                      <a:pt x="0" y="0"/>
                    </a:moveTo>
                    <a:lnTo>
                      <a:pt x="544539" y="0"/>
                    </a:lnTo>
                    <a:lnTo>
                      <a:pt x="544539" y="79260"/>
                    </a:lnTo>
                    <a:lnTo>
                      <a:pt x="0" y="79260"/>
                    </a:lnTo>
                    <a:close/>
                  </a:path>
                </a:pathLst>
              </a:custGeom>
              <a:solidFill>
                <a:srgbClr val="799995"/>
              </a:solidFill>
            </p:spPr>
            <p:txBody>
              <a:bodyPr/>
              <a:lstStyle/>
              <a:p>
                <a:endParaRPr lang="en-US"/>
              </a:p>
            </p:txBody>
          </p:sp>
          <p:sp>
            <p:nvSpPr>
              <p:cNvPr id="14" name="TextBox 14"/>
              <p:cNvSpPr txBox="1"/>
              <p:nvPr/>
            </p:nvSpPr>
            <p:spPr>
              <a:xfrm>
                <a:off x="0" y="28575"/>
                <a:ext cx="544539" cy="50685"/>
              </a:xfrm>
              <a:prstGeom prst="rect">
                <a:avLst/>
              </a:prstGeom>
            </p:spPr>
            <p:txBody>
              <a:bodyPr lIns="50800" tIns="50800" rIns="50800" bIns="50800" rtlCol="0" anchor="ctr"/>
              <a:lstStyle/>
              <a:p>
                <a:pPr algn="ctr">
                  <a:lnSpc>
                    <a:spcPts val="1704"/>
                  </a:lnSpc>
                </a:pPr>
                <a:endParaRPr/>
              </a:p>
            </p:txBody>
          </p:sp>
        </p:grpSp>
        <p:grpSp>
          <p:nvGrpSpPr>
            <p:cNvPr id="15" name="Group 15"/>
            <p:cNvGrpSpPr/>
            <p:nvPr/>
          </p:nvGrpSpPr>
          <p:grpSpPr>
            <a:xfrm>
              <a:off x="0" y="3641635"/>
              <a:ext cx="2756730" cy="425889"/>
              <a:chOff x="0" y="0"/>
              <a:chExt cx="544539" cy="84126"/>
            </a:xfrm>
          </p:grpSpPr>
          <p:sp>
            <p:nvSpPr>
              <p:cNvPr id="16" name="Freeform 16"/>
              <p:cNvSpPr/>
              <p:nvPr/>
            </p:nvSpPr>
            <p:spPr>
              <a:xfrm>
                <a:off x="0" y="0"/>
                <a:ext cx="544539" cy="84126"/>
              </a:xfrm>
              <a:custGeom>
                <a:avLst/>
                <a:gdLst/>
                <a:ahLst/>
                <a:cxnLst/>
                <a:rect l="l" t="t" r="r" b="b"/>
                <a:pathLst>
                  <a:path w="544539" h="84126">
                    <a:moveTo>
                      <a:pt x="0" y="0"/>
                    </a:moveTo>
                    <a:lnTo>
                      <a:pt x="544539" y="0"/>
                    </a:lnTo>
                    <a:lnTo>
                      <a:pt x="544539" y="84126"/>
                    </a:lnTo>
                    <a:lnTo>
                      <a:pt x="0" y="84126"/>
                    </a:lnTo>
                    <a:close/>
                  </a:path>
                </a:pathLst>
              </a:custGeom>
              <a:solidFill>
                <a:srgbClr val="0B98DA"/>
              </a:solidFill>
            </p:spPr>
            <p:txBody>
              <a:bodyPr/>
              <a:lstStyle/>
              <a:p>
                <a:endParaRPr lang="en-US"/>
              </a:p>
            </p:txBody>
          </p:sp>
          <p:sp>
            <p:nvSpPr>
              <p:cNvPr id="17" name="TextBox 17"/>
              <p:cNvSpPr txBox="1"/>
              <p:nvPr/>
            </p:nvSpPr>
            <p:spPr>
              <a:xfrm>
                <a:off x="0" y="28575"/>
                <a:ext cx="544539" cy="55551"/>
              </a:xfrm>
              <a:prstGeom prst="rect">
                <a:avLst/>
              </a:prstGeom>
            </p:spPr>
            <p:txBody>
              <a:bodyPr lIns="50800" tIns="50800" rIns="50800" bIns="50800" rtlCol="0" anchor="ctr"/>
              <a:lstStyle/>
              <a:p>
                <a:pPr algn="ctr">
                  <a:lnSpc>
                    <a:spcPts val="1704"/>
                  </a:lnSpc>
                </a:pPr>
                <a:endParaRPr/>
              </a:p>
            </p:txBody>
          </p:sp>
        </p:grpSp>
        <p:grpSp>
          <p:nvGrpSpPr>
            <p:cNvPr id="18" name="Group 18"/>
            <p:cNvGrpSpPr/>
            <p:nvPr/>
          </p:nvGrpSpPr>
          <p:grpSpPr>
            <a:xfrm>
              <a:off x="0" y="3219758"/>
              <a:ext cx="2756730" cy="421876"/>
              <a:chOff x="0" y="0"/>
              <a:chExt cx="544539" cy="83334"/>
            </a:xfrm>
          </p:grpSpPr>
          <p:sp>
            <p:nvSpPr>
              <p:cNvPr id="19" name="Freeform 19"/>
              <p:cNvSpPr/>
              <p:nvPr/>
            </p:nvSpPr>
            <p:spPr>
              <a:xfrm>
                <a:off x="0" y="0"/>
                <a:ext cx="544539" cy="83334"/>
              </a:xfrm>
              <a:custGeom>
                <a:avLst/>
                <a:gdLst/>
                <a:ahLst/>
                <a:cxnLst/>
                <a:rect l="l" t="t" r="r" b="b"/>
                <a:pathLst>
                  <a:path w="544539" h="83334">
                    <a:moveTo>
                      <a:pt x="0" y="0"/>
                    </a:moveTo>
                    <a:lnTo>
                      <a:pt x="544539" y="0"/>
                    </a:lnTo>
                    <a:lnTo>
                      <a:pt x="544539" y="83334"/>
                    </a:lnTo>
                    <a:lnTo>
                      <a:pt x="0" y="83334"/>
                    </a:lnTo>
                    <a:close/>
                  </a:path>
                </a:pathLst>
              </a:custGeom>
              <a:solidFill>
                <a:srgbClr val="FD8B01"/>
              </a:solidFill>
            </p:spPr>
            <p:txBody>
              <a:bodyPr/>
              <a:lstStyle/>
              <a:p>
                <a:endParaRPr lang="en-US"/>
              </a:p>
            </p:txBody>
          </p:sp>
          <p:sp>
            <p:nvSpPr>
              <p:cNvPr id="20" name="TextBox 20"/>
              <p:cNvSpPr txBox="1"/>
              <p:nvPr/>
            </p:nvSpPr>
            <p:spPr>
              <a:xfrm>
                <a:off x="0" y="28575"/>
                <a:ext cx="544539" cy="54759"/>
              </a:xfrm>
              <a:prstGeom prst="rect">
                <a:avLst/>
              </a:prstGeom>
            </p:spPr>
            <p:txBody>
              <a:bodyPr lIns="50800" tIns="50800" rIns="50800" bIns="50800" rtlCol="0" anchor="ctr"/>
              <a:lstStyle/>
              <a:p>
                <a:pPr algn="ctr">
                  <a:lnSpc>
                    <a:spcPts val="1704"/>
                  </a:lnSpc>
                </a:pPr>
                <a:endParaRPr/>
              </a:p>
            </p:txBody>
          </p:sp>
        </p:grpSp>
        <p:grpSp>
          <p:nvGrpSpPr>
            <p:cNvPr id="21" name="Group 21"/>
            <p:cNvGrpSpPr/>
            <p:nvPr/>
          </p:nvGrpSpPr>
          <p:grpSpPr>
            <a:xfrm>
              <a:off x="0" y="2797882"/>
              <a:ext cx="2756730" cy="421876"/>
              <a:chOff x="0" y="0"/>
              <a:chExt cx="544539" cy="83334"/>
            </a:xfrm>
          </p:grpSpPr>
          <p:sp>
            <p:nvSpPr>
              <p:cNvPr id="22" name="Freeform 22"/>
              <p:cNvSpPr/>
              <p:nvPr/>
            </p:nvSpPr>
            <p:spPr>
              <a:xfrm>
                <a:off x="0" y="0"/>
                <a:ext cx="544539" cy="83334"/>
              </a:xfrm>
              <a:custGeom>
                <a:avLst/>
                <a:gdLst/>
                <a:ahLst/>
                <a:cxnLst/>
                <a:rect l="l" t="t" r="r" b="b"/>
                <a:pathLst>
                  <a:path w="544539" h="83334">
                    <a:moveTo>
                      <a:pt x="0" y="0"/>
                    </a:moveTo>
                    <a:lnTo>
                      <a:pt x="544539" y="0"/>
                    </a:lnTo>
                    <a:lnTo>
                      <a:pt x="544539" y="83334"/>
                    </a:lnTo>
                    <a:lnTo>
                      <a:pt x="0" y="83334"/>
                    </a:lnTo>
                    <a:close/>
                  </a:path>
                </a:pathLst>
              </a:custGeom>
              <a:solidFill>
                <a:srgbClr val="DF0943"/>
              </a:solidFill>
            </p:spPr>
            <p:txBody>
              <a:bodyPr/>
              <a:lstStyle/>
              <a:p>
                <a:endParaRPr lang="en-US"/>
              </a:p>
            </p:txBody>
          </p:sp>
          <p:sp>
            <p:nvSpPr>
              <p:cNvPr id="23" name="TextBox 23"/>
              <p:cNvSpPr txBox="1"/>
              <p:nvPr/>
            </p:nvSpPr>
            <p:spPr>
              <a:xfrm>
                <a:off x="0" y="28575"/>
                <a:ext cx="544539" cy="54759"/>
              </a:xfrm>
              <a:prstGeom prst="rect">
                <a:avLst/>
              </a:prstGeom>
            </p:spPr>
            <p:txBody>
              <a:bodyPr lIns="50800" tIns="50800" rIns="50800" bIns="50800" rtlCol="0" anchor="ctr"/>
              <a:lstStyle/>
              <a:p>
                <a:pPr algn="ctr">
                  <a:lnSpc>
                    <a:spcPts val="1704"/>
                  </a:lnSpc>
                </a:pPr>
                <a:endParaRPr/>
              </a:p>
            </p:txBody>
          </p:sp>
        </p:grpSp>
        <p:grpSp>
          <p:nvGrpSpPr>
            <p:cNvPr id="24" name="Group 24"/>
            <p:cNvGrpSpPr/>
            <p:nvPr/>
          </p:nvGrpSpPr>
          <p:grpSpPr>
            <a:xfrm>
              <a:off x="0" y="0"/>
              <a:ext cx="2756730" cy="2797882"/>
              <a:chOff x="0" y="0"/>
              <a:chExt cx="544539" cy="552668"/>
            </a:xfrm>
          </p:grpSpPr>
          <p:sp>
            <p:nvSpPr>
              <p:cNvPr id="25" name="Freeform 25"/>
              <p:cNvSpPr/>
              <p:nvPr/>
            </p:nvSpPr>
            <p:spPr>
              <a:xfrm>
                <a:off x="0" y="0"/>
                <a:ext cx="544539" cy="552668"/>
              </a:xfrm>
              <a:custGeom>
                <a:avLst/>
                <a:gdLst/>
                <a:ahLst/>
                <a:cxnLst/>
                <a:rect l="l" t="t" r="r" b="b"/>
                <a:pathLst>
                  <a:path w="544539" h="552668">
                    <a:moveTo>
                      <a:pt x="0" y="0"/>
                    </a:moveTo>
                    <a:lnTo>
                      <a:pt x="544539" y="0"/>
                    </a:lnTo>
                    <a:lnTo>
                      <a:pt x="544539" y="552668"/>
                    </a:lnTo>
                    <a:lnTo>
                      <a:pt x="0" y="552668"/>
                    </a:lnTo>
                    <a:close/>
                  </a:path>
                </a:pathLst>
              </a:custGeom>
              <a:solidFill>
                <a:srgbClr val="231F20"/>
              </a:solidFill>
            </p:spPr>
            <p:txBody>
              <a:bodyPr/>
              <a:lstStyle/>
              <a:p>
                <a:endParaRPr lang="en-US"/>
              </a:p>
            </p:txBody>
          </p:sp>
          <p:sp>
            <p:nvSpPr>
              <p:cNvPr id="26" name="TextBox 26"/>
              <p:cNvSpPr txBox="1"/>
              <p:nvPr/>
            </p:nvSpPr>
            <p:spPr>
              <a:xfrm>
                <a:off x="0" y="28575"/>
                <a:ext cx="544539" cy="524093"/>
              </a:xfrm>
              <a:prstGeom prst="rect">
                <a:avLst/>
              </a:prstGeom>
            </p:spPr>
            <p:txBody>
              <a:bodyPr lIns="50800" tIns="50800" rIns="50800" bIns="50800" rtlCol="0" anchor="ctr"/>
              <a:lstStyle/>
              <a:p>
                <a:pPr algn="ctr">
                  <a:lnSpc>
                    <a:spcPts val="1704"/>
                  </a:lnSpc>
                </a:pPr>
                <a:endParaRPr/>
              </a:p>
            </p:txBody>
          </p:sp>
        </p:grpSp>
        <p:sp>
          <p:nvSpPr>
            <p:cNvPr id="27" name="Freeform 27"/>
            <p:cNvSpPr/>
            <p:nvPr/>
          </p:nvSpPr>
          <p:spPr>
            <a:xfrm>
              <a:off x="262643" y="279019"/>
              <a:ext cx="2231445" cy="2239844"/>
            </a:xfrm>
            <a:custGeom>
              <a:avLst/>
              <a:gdLst/>
              <a:ahLst/>
              <a:cxnLst/>
              <a:rect l="l" t="t" r="r" b="b"/>
              <a:pathLst>
                <a:path w="2231445" h="2239844">
                  <a:moveTo>
                    <a:pt x="0" y="0"/>
                  </a:moveTo>
                  <a:lnTo>
                    <a:pt x="2231444" y="0"/>
                  </a:lnTo>
                  <a:lnTo>
                    <a:pt x="2231444" y="2239844"/>
                  </a:lnTo>
                  <a:lnTo>
                    <a:pt x="0" y="2239844"/>
                  </a:lnTo>
                  <a:lnTo>
                    <a:pt x="0" y="0"/>
                  </a:lnTo>
                  <a:close/>
                </a:path>
              </a:pathLst>
            </a:custGeom>
            <a:blipFill>
              <a:blip r:embed="rId5"/>
              <a:stretch>
                <a:fillRect/>
              </a:stretch>
            </a:blipFill>
          </p:spPr>
          <p:txBody>
            <a:bodyPr/>
            <a:lstStyle/>
            <a:p>
              <a:endParaRPr lang="en-US"/>
            </a:p>
          </p:txBody>
        </p:sp>
      </p:grpSp>
      <p:grpSp>
        <p:nvGrpSpPr>
          <p:cNvPr id="28" name="Group 28"/>
          <p:cNvGrpSpPr/>
          <p:nvPr/>
        </p:nvGrpSpPr>
        <p:grpSpPr>
          <a:xfrm>
            <a:off x="7388170" y="579524"/>
            <a:ext cx="10194885" cy="1591415"/>
            <a:chOff x="0" y="0"/>
            <a:chExt cx="13593180" cy="2121887"/>
          </a:xfrm>
        </p:grpSpPr>
        <p:grpSp>
          <p:nvGrpSpPr>
            <p:cNvPr id="29" name="Group 29"/>
            <p:cNvGrpSpPr/>
            <p:nvPr/>
          </p:nvGrpSpPr>
          <p:grpSpPr>
            <a:xfrm>
              <a:off x="0" y="0"/>
              <a:ext cx="13593180" cy="2121887"/>
              <a:chOff x="0" y="0"/>
              <a:chExt cx="3198669" cy="499310"/>
            </a:xfrm>
          </p:grpSpPr>
          <p:sp>
            <p:nvSpPr>
              <p:cNvPr id="30" name="Freeform 30"/>
              <p:cNvSpPr/>
              <p:nvPr/>
            </p:nvSpPr>
            <p:spPr>
              <a:xfrm>
                <a:off x="0" y="0"/>
                <a:ext cx="3198669" cy="499310"/>
              </a:xfrm>
              <a:custGeom>
                <a:avLst/>
                <a:gdLst/>
                <a:ahLst/>
                <a:cxnLst/>
                <a:rect l="l" t="t" r="r" b="b"/>
                <a:pathLst>
                  <a:path w="3198669" h="499310">
                    <a:moveTo>
                      <a:pt x="0" y="0"/>
                    </a:moveTo>
                    <a:lnTo>
                      <a:pt x="3198669" y="0"/>
                    </a:lnTo>
                    <a:lnTo>
                      <a:pt x="3198669" y="499310"/>
                    </a:lnTo>
                    <a:lnTo>
                      <a:pt x="0" y="499310"/>
                    </a:lnTo>
                    <a:close/>
                  </a:path>
                </a:pathLst>
              </a:custGeom>
              <a:solidFill>
                <a:srgbClr val="231F20"/>
              </a:solidFill>
              <a:ln w="9525" cap="sq">
                <a:solidFill>
                  <a:srgbClr val="000000"/>
                </a:solidFill>
                <a:prstDash val="solid"/>
                <a:miter/>
              </a:ln>
            </p:spPr>
            <p:txBody>
              <a:bodyPr/>
              <a:lstStyle/>
              <a:p>
                <a:endParaRPr lang="en-US"/>
              </a:p>
            </p:txBody>
          </p:sp>
          <p:sp>
            <p:nvSpPr>
              <p:cNvPr id="31" name="TextBox 31"/>
              <p:cNvSpPr txBox="1"/>
              <p:nvPr/>
            </p:nvSpPr>
            <p:spPr>
              <a:xfrm>
                <a:off x="0" y="28575"/>
                <a:ext cx="3198669" cy="470735"/>
              </a:xfrm>
              <a:prstGeom prst="rect">
                <a:avLst/>
              </a:prstGeom>
            </p:spPr>
            <p:txBody>
              <a:bodyPr lIns="39882" tIns="39882" rIns="39882" bIns="39882" rtlCol="0" anchor="ctr"/>
              <a:lstStyle/>
              <a:p>
                <a:pPr algn="ctr">
                  <a:lnSpc>
                    <a:spcPts val="1704"/>
                  </a:lnSpc>
                </a:pPr>
                <a:endParaRPr/>
              </a:p>
            </p:txBody>
          </p:sp>
        </p:grpSp>
        <p:grpSp>
          <p:nvGrpSpPr>
            <p:cNvPr id="32" name="Group 32"/>
            <p:cNvGrpSpPr/>
            <p:nvPr/>
          </p:nvGrpSpPr>
          <p:grpSpPr>
            <a:xfrm>
              <a:off x="219519" y="1298226"/>
              <a:ext cx="642510" cy="642510"/>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1833"/>
              </a:solidFill>
            </p:spPr>
            <p:txBody>
              <a:bodyPr/>
              <a:lstStyle/>
              <a:p>
                <a:endParaRPr lang="en-US"/>
              </a:p>
            </p:txBody>
          </p:sp>
          <p:sp>
            <p:nvSpPr>
              <p:cNvPr id="34" name="TextBox 34"/>
              <p:cNvSpPr txBox="1"/>
              <p:nvPr/>
            </p:nvSpPr>
            <p:spPr>
              <a:xfrm>
                <a:off x="76200" y="104775"/>
                <a:ext cx="660400" cy="631825"/>
              </a:xfrm>
              <a:prstGeom prst="rect">
                <a:avLst/>
              </a:prstGeom>
            </p:spPr>
            <p:txBody>
              <a:bodyPr lIns="34099" tIns="34099" rIns="34099" bIns="34099" rtlCol="0" anchor="ctr"/>
              <a:lstStyle/>
              <a:p>
                <a:pPr algn="ctr">
                  <a:lnSpc>
                    <a:spcPts val="1704"/>
                  </a:lnSpc>
                </a:pPr>
                <a:endParaRPr/>
              </a:p>
            </p:txBody>
          </p:sp>
        </p:grpSp>
        <p:grpSp>
          <p:nvGrpSpPr>
            <p:cNvPr id="35" name="Group 35"/>
            <p:cNvGrpSpPr/>
            <p:nvPr/>
          </p:nvGrpSpPr>
          <p:grpSpPr>
            <a:xfrm>
              <a:off x="981377" y="1298226"/>
              <a:ext cx="642510" cy="642510"/>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p:spPr>
            <p:txBody>
              <a:bodyPr/>
              <a:lstStyle/>
              <a:p>
                <a:endParaRPr lang="en-US"/>
              </a:p>
            </p:txBody>
          </p:sp>
          <p:sp>
            <p:nvSpPr>
              <p:cNvPr id="37" name="TextBox 37"/>
              <p:cNvSpPr txBox="1"/>
              <p:nvPr/>
            </p:nvSpPr>
            <p:spPr>
              <a:xfrm>
                <a:off x="76200" y="104775"/>
                <a:ext cx="660400" cy="631825"/>
              </a:xfrm>
              <a:prstGeom prst="rect">
                <a:avLst/>
              </a:prstGeom>
            </p:spPr>
            <p:txBody>
              <a:bodyPr lIns="34099" tIns="34099" rIns="34099" bIns="34099" rtlCol="0" anchor="ctr"/>
              <a:lstStyle/>
              <a:p>
                <a:pPr algn="ctr">
                  <a:lnSpc>
                    <a:spcPts val="1704"/>
                  </a:lnSpc>
                </a:pPr>
                <a:endParaRPr/>
              </a:p>
            </p:txBody>
          </p:sp>
        </p:grpSp>
        <p:grpSp>
          <p:nvGrpSpPr>
            <p:cNvPr id="38" name="Group 38"/>
            <p:cNvGrpSpPr/>
            <p:nvPr/>
          </p:nvGrpSpPr>
          <p:grpSpPr>
            <a:xfrm rot="-10800000">
              <a:off x="12669545" y="1225554"/>
              <a:ext cx="634621" cy="634621"/>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40" name="TextBox 40"/>
              <p:cNvSpPr txBox="1"/>
              <p:nvPr/>
            </p:nvSpPr>
            <p:spPr>
              <a:xfrm>
                <a:off x="76200" y="104775"/>
                <a:ext cx="660400" cy="631825"/>
              </a:xfrm>
              <a:prstGeom prst="rect">
                <a:avLst/>
              </a:prstGeom>
            </p:spPr>
            <p:txBody>
              <a:bodyPr lIns="33860" tIns="33860" rIns="33860" bIns="33860" rtlCol="0" anchor="ctr"/>
              <a:lstStyle/>
              <a:p>
                <a:pPr algn="ctr">
                  <a:lnSpc>
                    <a:spcPts val="1704"/>
                  </a:lnSpc>
                </a:pPr>
                <a:endParaRPr/>
              </a:p>
            </p:txBody>
          </p:sp>
        </p:grpSp>
        <p:grpSp>
          <p:nvGrpSpPr>
            <p:cNvPr id="41" name="Group 41"/>
            <p:cNvGrpSpPr/>
            <p:nvPr/>
          </p:nvGrpSpPr>
          <p:grpSpPr>
            <a:xfrm>
              <a:off x="12946390" y="1356261"/>
              <a:ext cx="295716" cy="373207"/>
              <a:chOff x="0" y="0"/>
              <a:chExt cx="406400" cy="512895"/>
            </a:xfrm>
          </p:grpSpPr>
          <p:sp>
            <p:nvSpPr>
              <p:cNvPr id="42" name="Freeform 42"/>
              <p:cNvSpPr/>
              <p:nvPr/>
            </p:nvSpPr>
            <p:spPr>
              <a:xfrm>
                <a:off x="0" y="0"/>
                <a:ext cx="406400" cy="512895"/>
              </a:xfrm>
              <a:custGeom>
                <a:avLst/>
                <a:gdLst/>
                <a:ahLst/>
                <a:cxnLst/>
                <a:rect l="l" t="t" r="r" b="b"/>
                <a:pathLst>
                  <a:path w="406400" h="512895">
                    <a:moveTo>
                      <a:pt x="0" y="0"/>
                    </a:moveTo>
                    <a:lnTo>
                      <a:pt x="203200" y="0"/>
                    </a:lnTo>
                    <a:lnTo>
                      <a:pt x="406400" y="256447"/>
                    </a:lnTo>
                    <a:lnTo>
                      <a:pt x="203200" y="512895"/>
                    </a:lnTo>
                    <a:lnTo>
                      <a:pt x="0" y="512895"/>
                    </a:lnTo>
                    <a:lnTo>
                      <a:pt x="203200" y="256447"/>
                    </a:lnTo>
                    <a:lnTo>
                      <a:pt x="0" y="0"/>
                    </a:lnTo>
                    <a:close/>
                  </a:path>
                </a:pathLst>
              </a:custGeom>
              <a:solidFill>
                <a:srgbClr val="231F20"/>
              </a:solidFill>
            </p:spPr>
            <p:txBody>
              <a:bodyPr/>
              <a:lstStyle/>
              <a:p>
                <a:endParaRPr lang="en-US"/>
              </a:p>
            </p:txBody>
          </p:sp>
          <p:sp>
            <p:nvSpPr>
              <p:cNvPr id="43" name="TextBox 43"/>
              <p:cNvSpPr txBox="1"/>
              <p:nvPr/>
            </p:nvSpPr>
            <p:spPr>
              <a:xfrm>
                <a:off x="177800" y="28575"/>
                <a:ext cx="152400" cy="484320"/>
              </a:xfrm>
              <a:prstGeom prst="rect">
                <a:avLst/>
              </a:prstGeom>
            </p:spPr>
            <p:txBody>
              <a:bodyPr lIns="33860" tIns="33860" rIns="33860" bIns="33860" rtlCol="0" anchor="ctr"/>
              <a:lstStyle/>
              <a:p>
                <a:pPr algn="ctr">
                  <a:lnSpc>
                    <a:spcPts val="1704"/>
                  </a:lnSpc>
                </a:pPr>
                <a:endParaRPr/>
              </a:p>
            </p:txBody>
          </p:sp>
        </p:grpSp>
        <p:grpSp>
          <p:nvGrpSpPr>
            <p:cNvPr id="44" name="Group 44"/>
            <p:cNvGrpSpPr/>
            <p:nvPr/>
          </p:nvGrpSpPr>
          <p:grpSpPr>
            <a:xfrm rot="-10800000">
              <a:off x="12731605" y="1491860"/>
              <a:ext cx="362643" cy="102010"/>
              <a:chOff x="0" y="0"/>
              <a:chExt cx="107470" cy="30231"/>
            </a:xfrm>
          </p:grpSpPr>
          <p:sp>
            <p:nvSpPr>
              <p:cNvPr id="45" name="Freeform 45"/>
              <p:cNvSpPr/>
              <p:nvPr/>
            </p:nvSpPr>
            <p:spPr>
              <a:xfrm>
                <a:off x="0" y="0"/>
                <a:ext cx="107470" cy="30231"/>
              </a:xfrm>
              <a:custGeom>
                <a:avLst/>
                <a:gdLst/>
                <a:ahLst/>
                <a:cxnLst/>
                <a:rect l="l" t="t" r="r" b="b"/>
                <a:pathLst>
                  <a:path w="107470" h="30231">
                    <a:moveTo>
                      <a:pt x="0" y="0"/>
                    </a:moveTo>
                    <a:lnTo>
                      <a:pt x="107470" y="0"/>
                    </a:lnTo>
                    <a:lnTo>
                      <a:pt x="107470" y="30231"/>
                    </a:lnTo>
                    <a:lnTo>
                      <a:pt x="0" y="30231"/>
                    </a:lnTo>
                    <a:close/>
                  </a:path>
                </a:pathLst>
              </a:custGeom>
              <a:solidFill>
                <a:srgbClr val="231F20"/>
              </a:solidFill>
            </p:spPr>
            <p:txBody>
              <a:bodyPr/>
              <a:lstStyle/>
              <a:p>
                <a:endParaRPr lang="en-US"/>
              </a:p>
            </p:txBody>
          </p:sp>
          <p:sp>
            <p:nvSpPr>
              <p:cNvPr id="46" name="TextBox 46"/>
              <p:cNvSpPr txBox="1"/>
              <p:nvPr/>
            </p:nvSpPr>
            <p:spPr>
              <a:xfrm>
                <a:off x="0" y="28575"/>
                <a:ext cx="107470" cy="1656"/>
              </a:xfrm>
              <a:prstGeom prst="rect">
                <a:avLst/>
              </a:prstGeom>
            </p:spPr>
            <p:txBody>
              <a:bodyPr lIns="33860" tIns="33860" rIns="33860" bIns="33860" rtlCol="0" anchor="ctr"/>
              <a:lstStyle/>
              <a:p>
                <a:pPr algn="ctr">
                  <a:lnSpc>
                    <a:spcPts val="1704"/>
                  </a:lnSpc>
                </a:pPr>
                <a:endParaRPr/>
              </a:p>
            </p:txBody>
          </p:sp>
        </p:grpSp>
        <p:sp>
          <p:nvSpPr>
            <p:cNvPr id="47" name="TextBox 47"/>
            <p:cNvSpPr txBox="1"/>
            <p:nvPr/>
          </p:nvSpPr>
          <p:spPr>
            <a:xfrm>
              <a:off x="294935" y="1328079"/>
              <a:ext cx="491676" cy="540917"/>
            </a:xfrm>
            <a:prstGeom prst="rect">
              <a:avLst/>
            </a:prstGeom>
          </p:spPr>
          <p:txBody>
            <a:bodyPr wrap="square" lIns="0" tIns="0" rIns="0" bIns="0" rtlCol="0" anchor="t">
              <a:spAutoFit/>
            </a:bodyPr>
            <a:lstStyle/>
            <a:p>
              <a:pPr algn="ctr">
                <a:lnSpc>
                  <a:spcPts val="3472"/>
                </a:lnSpc>
              </a:pPr>
              <a:r>
                <a:rPr lang="en-US" sz="2480" b="1" spc="-54" dirty="0">
                  <a:solidFill>
                    <a:srgbClr val="FFFFFF"/>
                  </a:solidFill>
                  <a:latin typeface="Helvetica World Bold"/>
                  <a:ea typeface="Helvetica World Bold"/>
                  <a:cs typeface="Helvetica World Bold"/>
                  <a:sym typeface="Helvetica World Bold"/>
                </a:rPr>
                <a:t>IC</a:t>
              </a:r>
            </a:p>
          </p:txBody>
        </p:sp>
        <p:sp>
          <p:nvSpPr>
            <p:cNvPr id="48" name="TextBox 48"/>
            <p:cNvSpPr txBox="1"/>
            <p:nvPr/>
          </p:nvSpPr>
          <p:spPr>
            <a:xfrm>
              <a:off x="1026281" y="1342442"/>
              <a:ext cx="576141" cy="526555"/>
            </a:xfrm>
            <a:prstGeom prst="rect">
              <a:avLst/>
            </a:prstGeom>
          </p:spPr>
          <p:txBody>
            <a:bodyPr wrap="square" lIns="0" tIns="0" rIns="0" bIns="0" rtlCol="0" anchor="t">
              <a:spAutoFit/>
            </a:bodyPr>
            <a:lstStyle/>
            <a:p>
              <a:pPr algn="ctr">
                <a:lnSpc>
                  <a:spcPts val="3417"/>
                </a:lnSpc>
              </a:pPr>
              <a:r>
                <a:rPr lang="en-US" sz="2441" b="1" spc="-53" dirty="0">
                  <a:solidFill>
                    <a:srgbClr val="231F20"/>
                  </a:solidFill>
                  <a:latin typeface="Helvetica World Bold"/>
                  <a:ea typeface="Helvetica World Bold"/>
                  <a:cs typeface="Helvetica World Bold"/>
                  <a:sym typeface="Helvetica World Bold"/>
                </a:rPr>
                <a:t>25</a:t>
              </a:r>
            </a:p>
          </p:txBody>
        </p:sp>
        <p:sp>
          <p:nvSpPr>
            <p:cNvPr id="49" name="TextBox 49"/>
            <p:cNvSpPr txBox="1"/>
            <p:nvPr/>
          </p:nvSpPr>
          <p:spPr>
            <a:xfrm>
              <a:off x="949420" y="359098"/>
              <a:ext cx="11694340" cy="1107688"/>
            </a:xfrm>
            <a:prstGeom prst="rect">
              <a:avLst/>
            </a:prstGeom>
          </p:spPr>
          <p:txBody>
            <a:bodyPr lIns="0" tIns="0" rIns="0" bIns="0" rtlCol="0" anchor="t">
              <a:spAutoFit/>
            </a:bodyPr>
            <a:lstStyle/>
            <a:p>
              <a:pPr algn="ctr">
                <a:lnSpc>
                  <a:spcPts val="6447"/>
                </a:lnSpc>
              </a:pPr>
              <a:r>
                <a:rPr lang="en-US" sz="4605" b="1">
                  <a:solidFill>
                    <a:srgbClr val="FFFFFF"/>
                  </a:solidFill>
                  <a:latin typeface="Helvetica World Bold"/>
                  <a:ea typeface="Helvetica World Bold"/>
                  <a:cs typeface="Helvetica World Bold"/>
                  <a:sym typeface="Helvetica World Bold"/>
                </a:rPr>
                <a:t>DC Crime Analysis</a:t>
              </a:r>
            </a:p>
          </p:txBody>
        </p:sp>
      </p:grpSp>
      <p:sp>
        <p:nvSpPr>
          <p:cNvPr id="50" name="TextBox 50"/>
          <p:cNvSpPr txBox="1"/>
          <p:nvPr/>
        </p:nvSpPr>
        <p:spPr>
          <a:xfrm>
            <a:off x="2333190" y="9795273"/>
            <a:ext cx="4654295" cy="316230"/>
          </a:xfrm>
          <a:prstGeom prst="rect">
            <a:avLst/>
          </a:prstGeom>
        </p:spPr>
        <p:txBody>
          <a:bodyPr lIns="0" tIns="0" rIns="0" bIns="0" rtlCol="0" anchor="t">
            <a:spAutoFit/>
          </a:bodyPr>
          <a:lstStyle/>
          <a:p>
            <a:pPr algn="l">
              <a:lnSpc>
                <a:spcPts val="2520"/>
              </a:lnSpc>
              <a:spcBef>
                <a:spcPct val="0"/>
              </a:spcBef>
            </a:pPr>
            <a:r>
              <a:rPr lang="en-US" sz="1800">
                <a:solidFill>
                  <a:srgbClr val="231F20"/>
                </a:solidFill>
                <a:latin typeface="Helvetica World"/>
                <a:ea typeface="Helvetica World"/>
                <a:cs typeface="Helvetica World"/>
                <a:sym typeface="Helvetica World"/>
              </a:rPr>
              <a:t>University of Maryland Baltimore County</a:t>
            </a:r>
          </a:p>
        </p:txBody>
      </p:sp>
      <p:sp>
        <p:nvSpPr>
          <p:cNvPr id="51" name="TextBox 51"/>
          <p:cNvSpPr txBox="1"/>
          <p:nvPr/>
        </p:nvSpPr>
        <p:spPr>
          <a:xfrm>
            <a:off x="8923453" y="2659571"/>
            <a:ext cx="6145266" cy="1773965"/>
          </a:xfrm>
          <a:prstGeom prst="rect">
            <a:avLst/>
          </a:prstGeom>
        </p:spPr>
        <p:txBody>
          <a:bodyPr lIns="0" tIns="0" rIns="0" bIns="0" rtlCol="0" anchor="t">
            <a:spAutoFit/>
          </a:bodyPr>
          <a:lstStyle/>
          <a:p>
            <a:pPr marL="1138342" lvl="1" indent="-569171" algn="l">
              <a:lnSpc>
                <a:spcPts val="7117"/>
              </a:lnSpc>
              <a:buFont typeface="Arial"/>
              <a:buChar char="•"/>
            </a:pPr>
            <a:r>
              <a:rPr lang="en-US" sz="5272">
                <a:solidFill>
                  <a:srgbClr val="000000"/>
                </a:solidFill>
                <a:latin typeface="Helvetica World"/>
                <a:ea typeface="Helvetica World"/>
                <a:cs typeface="Helvetica World"/>
                <a:sym typeface="Helvetica World"/>
              </a:rPr>
              <a:t>Mapped 34,220 reported crimes</a:t>
            </a:r>
          </a:p>
        </p:txBody>
      </p:sp>
      <p:sp>
        <p:nvSpPr>
          <p:cNvPr id="52" name="TextBox 52"/>
          <p:cNvSpPr txBox="1"/>
          <p:nvPr/>
        </p:nvSpPr>
        <p:spPr>
          <a:xfrm>
            <a:off x="8923453" y="5142655"/>
            <a:ext cx="3616708" cy="1586111"/>
          </a:xfrm>
          <a:prstGeom prst="rect">
            <a:avLst/>
          </a:prstGeom>
        </p:spPr>
        <p:txBody>
          <a:bodyPr lIns="0" tIns="0" rIns="0" bIns="0" rtlCol="0" anchor="t">
            <a:spAutoFit/>
          </a:bodyPr>
          <a:lstStyle/>
          <a:p>
            <a:pPr algn="l">
              <a:lnSpc>
                <a:spcPts val="11798"/>
              </a:lnSpc>
            </a:pPr>
            <a:r>
              <a:rPr lang="en-US" sz="8739" b="1">
                <a:solidFill>
                  <a:srgbClr val="000000"/>
                </a:solidFill>
                <a:latin typeface="Helvetica World Bold"/>
                <a:ea typeface="Helvetica World Bold"/>
                <a:cs typeface="Helvetica World Bold"/>
                <a:sym typeface="Helvetica World Bold"/>
              </a:rPr>
              <a:t>13,259</a:t>
            </a:r>
          </a:p>
        </p:txBody>
      </p:sp>
      <p:sp>
        <p:nvSpPr>
          <p:cNvPr id="53" name="TextBox 53"/>
          <p:cNvSpPr txBox="1"/>
          <p:nvPr/>
        </p:nvSpPr>
        <p:spPr>
          <a:xfrm>
            <a:off x="12806861" y="5057775"/>
            <a:ext cx="4523716" cy="1927697"/>
          </a:xfrm>
          <a:prstGeom prst="rect">
            <a:avLst/>
          </a:prstGeom>
        </p:spPr>
        <p:txBody>
          <a:bodyPr lIns="0" tIns="0" rIns="0" bIns="0" rtlCol="0" anchor="t">
            <a:spAutoFit/>
          </a:bodyPr>
          <a:lstStyle/>
          <a:p>
            <a:pPr algn="ctr">
              <a:lnSpc>
                <a:spcPts val="7142"/>
              </a:lnSpc>
            </a:pPr>
            <a:r>
              <a:rPr lang="en-US" sz="5290" i="1">
                <a:solidFill>
                  <a:srgbClr val="000000"/>
                </a:solidFill>
                <a:latin typeface="Helvetica World Italics"/>
                <a:ea typeface="Helvetica World Italics"/>
                <a:cs typeface="Helvetica World Italics"/>
                <a:sym typeface="Helvetica World Italics"/>
              </a:rPr>
              <a:t>Theft/Robbery/Burglary</a:t>
            </a:r>
          </a:p>
        </p:txBody>
      </p:sp>
      <p:sp>
        <p:nvSpPr>
          <p:cNvPr id="54" name="TextBox 54"/>
          <p:cNvSpPr txBox="1"/>
          <p:nvPr/>
        </p:nvSpPr>
        <p:spPr>
          <a:xfrm>
            <a:off x="10503260" y="7098229"/>
            <a:ext cx="1982353" cy="1571466"/>
          </a:xfrm>
          <a:prstGeom prst="rect">
            <a:avLst/>
          </a:prstGeom>
        </p:spPr>
        <p:txBody>
          <a:bodyPr lIns="0" tIns="0" rIns="0" bIns="0" rtlCol="0" anchor="t">
            <a:spAutoFit/>
          </a:bodyPr>
          <a:lstStyle/>
          <a:p>
            <a:pPr algn="l">
              <a:lnSpc>
                <a:spcPts val="11798"/>
              </a:lnSpc>
            </a:pPr>
            <a:r>
              <a:rPr lang="en-US" sz="8739" b="1">
                <a:solidFill>
                  <a:srgbClr val="000000"/>
                </a:solidFill>
                <a:latin typeface="Helvetica World Bold"/>
                <a:ea typeface="Helvetica World Bold"/>
                <a:cs typeface="Helvetica World Bold"/>
                <a:sym typeface="Helvetica World Bold"/>
              </a:rPr>
              <a:t>274 </a:t>
            </a:r>
          </a:p>
        </p:txBody>
      </p:sp>
      <p:sp>
        <p:nvSpPr>
          <p:cNvPr id="55" name="TextBox 55"/>
          <p:cNvSpPr txBox="1"/>
          <p:nvPr/>
        </p:nvSpPr>
        <p:spPr>
          <a:xfrm>
            <a:off x="13273574" y="7395047"/>
            <a:ext cx="3590291" cy="1015930"/>
          </a:xfrm>
          <a:prstGeom prst="rect">
            <a:avLst/>
          </a:prstGeom>
        </p:spPr>
        <p:txBody>
          <a:bodyPr lIns="0" tIns="0" rIns="0" bIns="0" rtlCol="0" anchor="t">
            <a:spAutoFit/>
          </a:bodyPr>
          <a:lstStyle/>
          <a:p>
            <a:pPr algn="ctr">
              <a:lnSpc>
                <a:spcPts val="7553"/>
              </a:lnSpc>
            </a:pPr>
            <a:r>
              <a:rPr lang="en-US" sz="5595" i="1">
                <a:solidFill>
                  <a:srgbClr val="000000"/>
                </a:solidFill>
                <a:latin typeface="Helvetica World Italics"/>
                <a:ea typeface="Helvetica World Italics"/>
                <a:cs typeface="Helvetica World Italics"/>
                <a:sym typeface="Helvetica World Italics"/>
              </a:rPr>
              <a:t>Homicides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8000"/>
            </a:blip>
            <a:stretch>
              <a:fillRect t="-2132" r="-711" b="-17154"/>
            </a:stretch>
          </a:blipFill>
        </p:spPr>
        <p:txBody>
          <a:bodyPr/>
          <a:lstStyle/>
          <a:p>
            <a:endParaRPr lang="en-US"/>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30714" t="-27205" r="-57770" b="-50807"/>
            </a:stretch>
          </a:blipFill>
        </p:spPr>
        <p:txBody>
          <a:bodyPr/>
          <a:lstStyle/>
          <a:p>
            <a:endParaRPr lang="en-US"/>
          </a:p>
        </p:txBody>
      </p:sp>
      <p:grpSp>
        <p:nvGrpSpPr>
          <p:cNvPr id="4" name="Group 4"/>
          <p:cNvGrpSpPr/>
          <p:nvPr/>
        </p:nvGrpSpPr>
        <p:grpSpPr>
          <a:xfrm>
            <a:off x="0" y="0"/>
            <a:ext cx="2067547" cy="10287000"/>
            <a:chOff x="0" y="0"/>
            <a:chExt cx="2756730" cy="13716000"/>
          </a:xfrm>
        </p:grpSpPr>
        <p:sp>
          <p:nvSpPr>
            <p:cNvPr id="5" name="Freeform 5"/>
            <p:cNvSpPr/>
            <p:nvPr/>
          </p:nvSpPr>
          <p:spPr>
            <a:xfrm>
              <a:off x="0" y="0"/>
              <a:ext cx="2756730" cy="13716000"/>
            </a:xfrm>
            <a:custGeom>
              <a:avLst/>
              <a:gdLst/>
              <a:ahLst/>
              <a:cxnLst/>
              <a:rect l="l" t="t" r="r" b="b"/>
              <a:pathLst>
                <a:path w="2756730" h="13716000">
                  <a:moveTo>
                    <a:pt x="0" y="0"/>
                  </a:moveTo>
                  <a:lnTo>
                    <a:pt x="2756730" y="0"/>
                  </a:lnTo>
                  <a:lnTo>
                    <a:pt x="2756730" y="13716000"/>
                  </a:lnTo>
                  <a:lnTo>
                    <a:pt x="0" y="13716000"/>
                  </a:lnTo>
                  <a:lnTo>
                    <a:pt x="0" y="0"/>
                  </a:lnTo>
                  <a:close/>
                </a:path>
              </a:pathLst>
            </a:custGeom>
            <a:blipFill>
              <a:blip r:embed="rId4"/>
              <a:stretch>
                <a:fillRect l="-2022" t="-423" r="-1655"/>
              </a:stretch>
            </a:blipFill>
          </p:spPr>
          <p:txBody>
            <a:bodyPr/>
            <a:lstStyle/>
            <a:p>
              <a:endParaRPr lang="en-US"/>
            </a:p>
          </p:txBody>
        </p:sp>
        <p:grpSp>
          <p:nvGrpSpPr>
            <p:cNvPr id="6" name="Group 6"/>
            <p:cNvGrpSpPr/>
            <p:nvPr/>
          </p:nvGrpSpPr>
          <p:grpSpPr>
            <a:xfrm>
              <a:off x="1378365" y="4560320"/>
              <a:ext cx="1245750" cy="8677888"/>
              <a:chOff x="0" y="0"/>
              <a:chExt cx="246074" cy="1714151"/>
            </a:xfrm>
          </p:grpSpPr>
          <p:sp>
            <p:nvSpPr>
              <p:cNvPr id="7" name="Freeform 7"/>
              <p:cNvSpPr/>
              <p:nvPr/>
            </p:nvSpPr>
            <p:spPr>
              <a:xfrm>
                <a:off x="0" y="0"/>
                <a:ext cx="246074" cy="1714151"/>
              </a:xfrm>
              <a:custGeom>
                <a:avLst/>
                <a:gdLst/>
                <a:ahLst/>
                <a:cxnLst/>
                <a:rect l="l" t="t" r="r" b="b"/>
                <a:pathLst>
                  <a:path w="246074" h="1714151">
                    <a:moveTo>
                      <a:pt x="0" y="0"/>
                    </a:moveTo>
                    <a:lnTo>
                      <a:pt x="246074" y="0"/>
                    </a:lnTo>
                    <a:lnTo>
                      <a:pt x="246074" y="1714151"/>
                    </a:lnTo>
                    <a:lnTo>
                      <a:pt x="0" y="1714151"/>
                    </a:lnTo>
                    <a:close/>
                  </a:path>
                </a:pathLst>
              </a:custGeom>
              <a:solidFill>
                <a:srgbClr val="231F20"/>
              </a:solidFill>
            </p:spPr>
            <p:txBody>
              <a:bodyPr/>
              <a:lstStyle/>
              <a:p>
                <a:endParaRPr lang="en-US"/>
              </a:p>
            </p:txBody>
          </p:sp>
          <p:sp>
            <p:nvSpPr>
              <p:cNvPr id="8" name="TextBox 8"/>
              <p:cNvSpPr txBox="1"/>
              <p:nvPr/>
            </p:nvSpPr>
            <p:spPr>
              <a:xfrm>
                <a:off x="0" y="28575"/>
                <a:ext cx="246074" cy="1685576"/>
              </a:xfrm>
              <a:prstGeom prst="rect">
                <a:avLst/>
              </a:prstGeom>
            </p:spPr>
            <p:txBody>
              <a:bodyPr lIns="50800" tIns="50800" rIns="50800" bIns="50800" rtlCol="0" anchor="ctr"/>
              <a:lstStyle/>
              <a:p>
                <a:pPr algn="ctr">
                  <a:lnSpc>
                    <a:spcPts val="1704"/>
                  </a:lnSpc>
                </a:pPr>
                <a:endParaRPr/>
              </a:p>
            </p:txBody>
          </p:sp>
        </p:grpSp>
        <p:grpSp>
          <p:nvGrpSpPr>
            <p:cNvPr id="9" name="Group 9"/>
            <p:cNvGrpSpPr/>
            <p:nvPr/>
          </p:nvGrpSpPr>
          <p:grpSpPr>
            <a:xfrm>
              <a:off x="0" y="4468777"/>
              <a:ext cx="2756730" cy="9227684"/>
              <a:chOff x="0" y="0"/>
              <a:chExt cx="544539" cy="1822752"/>
            </a:xfrm>
          </p:grpSpPr>
          <p:sp>
            <p:nvSpPr>
              <p:cNvPr id="10" name="Freeform 10"/>
              <p:cNvSpPr/>
              <p:nvPr/>
            </p:nvSpPr>
            <p:spPr>
              <a:xfrm>
                <a:off x="0" y="0"/>
                <a:ext cx="544539" cy="1822752"/>
              </a:xfrm>
              <a:custGeom>
                <a:avLst/>
                <a:gdLst/>
                <a:ahLst/>
                <a:cxnLst/>
                <a:rect l="l" t="t" r="r" b="b"/>
                <a:pathLst>
                  <a:path w="544539" h="1822752">
                    <a:moveTo>
                      <a:pt x="0" y="0"/>
                    </a:moveTo>
                    <a:lnTo>
                      <a:pt x="544539" y="0"/>
                    </a:lnTo>
                    <a:lnTo>
                      <a:pt x="544539" y="1822752"/>
                    </a:lnTo>
                    <a:lnTo>
                      <a:pt x="0" y="1822752"/>
                    </a:lnTo>
                    <a:close/>
                  </a:path>
                </a:pathLst>
              </a:custGeom>
              <a:solidFill>
                <a:srgbClr val="231F20"/>
              </a:solidFill>
            </p:spPr>
            <p:txBody>
              <a:bodyPr/>
              <a:lstStyle/>
              <a:p>
                <a:endParaRPr lang="en-US"/>
              </a:p>
            </p:txBody>
          </p:sp>
          <p:sp>
            <p:nvSpPr>
              <p:cNvPr id="11" name="TextBox 11"/>
              <p:cNvSpPr txBox="1"/>
              <p:nvPr/>
            </p:nvSpPr>
            <p:spPr>
              <a:xfrm>
                <a:off x="0" y="28575"/>
                <a:ext cx="544539" cy="1794177"/>
              </a:xfrm>
              <a:prstGeom prst="rect">
                <a:avLst/>
              </a:prstGeom>
            </p:spPr>
            <p:txBody>
              <a:bodyPr lIns="50800" tIns="50800" rIns="50800" bIns="50800" rtlCol="0" anchor="ctr"/>
              <a:lstStyle/>
              <a:p>
                <a:pPr algn="ctr">
                  <a:lnSpc>
                    <a:spcPts val="1704"/>
                  </a:lnSpc>
                </a:pPr>
                <a:endParaRPr/>
              </a:p>
            </p:txBody>
          </p:sp>
        </p:grpSp>
        <p:grpSp>
          <p:nvGrpSpPr>
            <p:cNvPr id="12" name="Group 12"/>
            <p:cNvGrpSpPr/>
            <p:nvPr/>
          </p:nvGrpSpPr>
          <p:grpSpPr>
            <a:xfrm>
              <a:off x="0" y="4067524"/>
              <a:ext cx="2756730" cy="401253"/>
              <a:chOff x="0" y="0"/>
              <a:chExt cx="544539" cy="79260"/>
            </a:xfrm>
          </p:grpSpPr>
          <p:sp>
            <p:nvSpPr>
              <p:cNvPr id="13" name="Freeform 13"/>
              <p:cNvSpPr/>
              <p:nvPr/>
            </p:nvSpPr>
            <p:spPr>
              <a:xfrm>
                <a:off x="0" y="0"/>
                <a:ext cx="544539" cy="79260"/>
              </a:xfrm>
              <a:custGeom>
                <a:avLst/>
                <a:gdLst/>
                <a:ahLst/>
                <a:cxnLst/>
                <a:rect l="l" t="t" r="r" b="b"/>
                <a:pathLst>
                  <a:path w="544539" h="79260">
                    <a:moveTo>
                      <a:pt x="0" y="0"/>
                    </a:moveTo>
                    <a:lnTo>
                      <a:pt x="544539" y="0"/>
                    </a:lnTo>
                    <a:lnTo>
                      <a:pt x="544539" y="79260"/>
                    </a:lnTo>
                    <a:lnTo>
                      <a:pt x="0" y="79260"/>
                    </a:lnTo>
                    <a:close/>
                  </a:path>
                </a:pathLst>
              </a:custGeom>
              <a:solidFill>
                <a:srgbClr val="799995"/>
              </a:solidFill>
            </p:spPr>
            <p:txBody>
              <a:bodyPr/>
              <a:lstStyle/>
              <a:p>
                <a:endParaRPr lang="en-US"/>
              </a:p>
            </p:txBody>
          </p:sp>
          <p:sp>
            <p:nvSpPr>
              <p:cNvPr id="14" name="TextBox 14"/>
              <p:cNvSpPr txBox="1"/>
              <p:nvPr/>
            </p:nvSpPr>
            <p:spPr>
              <a:xfrm>
                <a:off x="0" y="28575"/>
                <a:ext cx="544539" cy="50685"/>
              </a:xfrm>
              <a:prstGeom prst="rect">
                <a:avLst/>
              </a:prstGeom>
            </p:spPr>
            <p:txBody>
              <a:bodyPr lIns="50800" tIns="50800" rIns="50800" bIns="50800" rtlCol="0" anchor="ctr"/>
              <a:lstStyle/>
              <a:p>
                <a:pPr algn="ctr">
                  <a:lnSpc>
                    <a:spcPts val="1704"/>
                  </a:lnSpc>
                </a:pPr>
                <a:endParaRPr/>
              </a:p>
            </p:txBody>
          </p:sp>
        </p:grpSp>
        <p:grpSp>
          <p:nvGrpSpPr>
            <p:cNvPr id="15" name="Group 15"/>
            <p:cNvGrpSpPr/>
            <p:nvPr/>
          </p:nvGrpSpPr>
          <p:grpSpPr>
            <a:xfrm>
              <a:off x="0" y="3641635"/>
              <a:ext cx="2756730" cy="425889"/>
              <a:chOff x="0" y="0"/>
              <a:chExt cx="544539" cy="84126"/>
            </a:xfrm>
          </p:grpSpPr>
          <p:sp>
            <p:nvSpPr>
              <p:cNvPr id="16" name="Freeform 16"/>
              <p:cNvSpPr/>
              <p:nvPr/>
            </p:nvSpPr>
            <p:spPr>
              <a:xfrm>
                <a:off x="0" y="0"/>
                <a:ext cx="544539" cy="84126"/>
              </a:xfrm>
              <a:custGeom>
                <a:avLst/>
                <a:gdLst/>
                <a:ahLst/>
                <a:cxnLst/>
                <a:rect l="l" t="t" r="r" b="b"/>
                <a:pathLst>
                  <a:path w="544539" h="84126">
                    <a:moveTo>
                      <a:pt x="0" y="0"/>
                    </a:moveTo>
                    <a:lnTo>
                      <a:pt x="544539" y="0"/>
                    </a:lnTo>
                    <a:lnTo>
                      <a:pt x="544539" y="84126"/>
                    </a:lnTo>
                    <a:lnTo>
                      <a:pt x="0" y="84126"/>
                    </a:lnTo>
                    <a:close/>
                  </a:path>
                </a:pathLst>
              </a:custGeom>
              <a:solidFill>
                <a:srgbClr val="0B98DA"/>
              </a:solidFill>
            </p:spPr>
            <p:txBody>
              <a:bodyPr/>
              <a:lstStyle/>
              <a:p>
                <a:endParaRPr lang="en-US"/>
              </a:p>
            </p:txBody>
          </p:sp>
          <p:sp>
            <p:nvSpPr>
              <p:cNvPr id="17" name="TextBox 17"/>
              <p:cNvSpPr txBox="1"/>
              <p:nvPr/>
            </p:nvSpPr>
            <p:spPr>
              <a:xfrm>
                <a:off x="0" y="28575"/>
                <a:ext cx="544539" cy="55551"/>
              </a:xfrm>
              <a:prstGeom prst="rect">
                <a:avLst/>
              </a:prstGeom>
            </p:spPr>
            <p:txBody>
              <a:bodyPr lIns="50800" tIns="50800" rIns="50800" bIns="50800" rtlCol="0" anchor="ctr"/>
              <a:lstStyle/>
              <a:p>
                <a:pPr algn="ctr">
                  <a:lnSpc>
                    <a:spcPts val="1704"/>
                  </a:lnSpc>
                </a:pPr>
                <a:endParaRPr/>
              </a:p>
            </p:txBody>
          </p:sp>
        </p:grpSp>
        <p:grpSp>
          <p:nvGrpSpPr>
            <p:cNvPr id="18" name="Group 18"/>
            <p:cNvGrpSpPr/>
            <p:nvPr/>
          </p:nvGrpSpPr>
          <p:grpSpPr>
            <a:xfrm>
              <a:off x="0" y="3219758"/>
              <a:ext cx="2756730" cy="421876"/>
              <a:chOff x="0" y="0"/>
              <a:chExt cx="544539" cy="83334"/>
            </a:xfrm>
          </p:grpSpPr>
          <p:sp>
            <p:nvSpPr>
              <p:cNvPr id="19" name="Freeform 19"/>
              <p:cNvSpPr/>
              <p:nvPr/>
            </p:nvSpPr>
            <p:spPr>
              <a:xfrm>
                <a:off x="0" y="0"/>
                <a:ext cx="544539" cy="83334"/>
              </a:xfrm>
              <a:custGeom>
                <a:avLst/>
                <a:gdLst/>
                <a:ahLst/>
                <a:cxnLst/>
                <a:rect l="l" t="t" r="r" b="b"/>
                <a:pathLst>
                  <a:path w="544539" h="83334">
                    <a:moveTo>
                      <a:pt x="0" y="0"/>
                    </a:moveTo>
                    <a:lnTo>
                      <a:pt x="544539" y="0"/>
                    </a:lnTo>
                    <a:lnTo>
                      <a:pt x="544539" y="83334"/>
                    </a:lnTo>
                    <a:lnTo>
                      <a:pt x="0" y="83334"/>
                    </a:lnTo>
                    <a:close/>
                  </a:path>
                </a:pathLst>
              </a:custGeom>
              <a:solidFill>
                <a:srgbClr val="FD8B01"/>
              </a:solidFill>
            </p:spPr>
            <p:txBody>
              <a:bodyPr/>
              <a:lstStyle/>
              <a:p>
                <a:endParaRPr lang="en-US"/>
              </a:p>
            </p:txBody>
          </p:sp>
          <p:sp>
            <p:nvSpPr>
              <p:cNvPr id="20" name="TextBox 20"/>
              <p:cNvSpPr txBox="1"/>
              <p:nvPr/>
            </p:nvSpPr>
            <p:spPr>
              <a:xfrm>
                <a:off x="0" y="28575"/>
                <a:ext cx="544539" cy="54759"/>
              </a:xfrm>
              <a:prstGeom prst="rect">
                <a:avLst/>
              </a:prstGeom>
            </p:spPr>
            <p:txBody>
              <a:bodyPr lIns="50800" tIns="50800" rIns="50800" bIns="50800" rtlCol="0" anchor="ctr"/>
              <a:lstStyle/>
              <a:p>
                <a:pPr algn="ctr">
                  <a:lnSpc>
                    <a:spcPts val="1704"/>
                  </a:lnSpc>
                </a:pPr>
                <a:endParaRPr/>
              </a:p>
            </p:txBody>
          </p:sp>
        </p:grpSp>
        <p:grpSp>
          <p:nvGrpSpPr>
            <p:cNvPr id="21" name="Group 21"/>
            <p:cNvGrpSpPr/>
            <p:nvPr/>
          </p:nvGrpSpPr>
          <p:grpSpPr>
            <a:xfrm>
              <a:off x="0" y="2797882"/>
              <a:ext cx="2756730" cy="421876"/>
              <a:chOff x="0" y="0"/>
              <a:chExt cx="544539" cy="83334"/>
            </a:xfrm>
          </p:grpSpPr>
          <p:sp>
            <p:nvSpPr>
              <p:cNvPr id="22" name="Freeform 22"/>
              <p:cNvSpPr/>
              <p:nvPr/>
            </p:nvSpPr>
            <p:spPr>
              <a:xfrm>
                <a:off x="0" y="0"/>
                <a:ext cx="544539" cy="83334"/>
              </a:xfrm>
              <a:custGeom>
                <a:avLst/>
                <a:gdLst/>
                <a:ahLst/>
                <a:cxnLst/>
                <a:rect l="l" t="t" r="r" b="b"/>
                <a:pathLst>
                  <a:path w="544539" h="83334">
                    <a:moveTo>
                      <a:pt x="0" y="0"/>
                    </a:moveTo>
                    <a:lnTo>
                      <a:pt x="544539" y="0"/>
                    </a:lnTo>
                    <a:lnTo>
                      <a:pt x="544539" y="83334"/>
                    </a:lnTo>
                    <a:lnTo>
                      <a:pt x="0" y="83334"/>
                    </a:lnTo>
                    <a:close/>
                  </a:path>
                </a:pathLst>
              </a:custGeom>
              <a:solidFill>
                <a:srgbClr val="DF0943"/>
              </a:solidFill>
            </p:spPr>
            <p:txBody>
              <a:bodyPr/>
              <a:lstStyle/>
              <a:p>
                <a:endParaRPr lang="en-US"/>
              </a:p>
            </p:txBody>
          </p:sp>
          <p:sp>
            <p:nvSpPr>
              <p:cNvPr id="23" name="TextBox 23"/>
              <p:cNvSpPr txBox="1"/>
              <p:nvPr/>
            </p:nvSpPr>
            <p:spPr>
              <a:xfrm>
                <a:off x="0" y="28575"/>
                <a:ext cx="544539" cy="54759"/>
              </a:xfrm>
              <a:prstGeom prst="rect">
                <a:avLst/>
              </a:prstGeom>
            </p:spPr>
            <p:txBody>
              <a:bodyPr lIns="50800" tIns="50800" rIns="50800" bIns="50800" rtlCol="0" anchor="ctr"/>
              <a:lstStyle/>
              <a:p>
                <a:pPr algn="ctr">
                  <a:lnSpc>
                    <a:spcPts val="1704"/>
                  </a:lnSpc>
                </a:pPr>
                <a:endParaRPr/>
              </a:p>
            </p:txBody>
          </p:sp>
        </p:grpSp>
        <p:grpSp>
          <p:nvGrpSpPr>
            <p:cNvPr id="24" name="Group 24"/>
            <p:cNvGrpSpPr/>
            <p:nvPr/>
          </p:nvGrpSpPr>
          <p:grpSpPr>
            <a:xfrm>
              <a:off x="0" y="0"/>
              <a:ext cx="2756730" cy="2797882"/>
              <a:chOff x="0" y="0"/>
              <a:chExt cx="544539" cy="552668"/>
            </a:xfrm>
          </p:grpSpPr>
          <p:sp>
            <p:nvSpPr>
              <p:cNvPr id="25" name="Freeform 25"/>
              <p:cNvSpPr/>
              <p:nvPr/>
            </p:nvSpPr>
            <p:spPr>
              <a:xfrm>
                <a:off x="0" y="0"/>
                <a:ext cx="544539" cy="552668"/>
              </a:xfrm>
              <a:custGeom>
                <a:avLst/>
                <a:gdLst/>
                <a:ahLst/>
                <a:cxnLst/>
                <a:rect l="l" t="t" r="r" b="b"/>
                <a:pathLst>
                  <a:path w="544539" h="552668">
                    <a:moveTo>
                      <a:pt x="0" y="0"/>
                    </a:moveTo>
                    <a:lnTo>
                      <a:pt x="544539" y="0"/>
                    </a:lnTo>
                    <a:lnTo>
                      <a:pt x="544539" y="552668"/>
                    </a:lnTo>
                    <a:lnTo>
                      <a:pt x="0" y="552668"/>
                    </a:lnTo>
                    <a:close/>
                  </a:path>
                </a:pathLst>
              </a:custGeom>
              <a:solidFill>
                <a:srgbClr val="231F20"/>
              </a:solidFill>
            </p:spPr>
            <p:txBody>
              <a:bodyPr/>
              <a:lstStyle/>
              <a:p>
                <a:endParaRPr lang="en-US"/>
              </a:p>
            </p:txBody>
          </p:sp>
          <p:sp>
            <p:nvSpPr>
              <p:cNvPr id="26" name="TextBox 26"/>
              <p:cNvSpPr txBox="1"/>
              <p:nvPr/>
            </p:nvSpPr>
            <p:spPr>
              <a:xfrm>
                <a:off x="0" y="28575"/>
                <a:ext cx="544539" cy="524093"/>
              </a:xfrm>
              <a:prstGeom prst="rect">
                <a:avLst/>
              </a:prstGeom>
            </p:spPr>
            <p:txBody>
              <a:bodyPr lIns="50800" tIns="50800" rIns="50800" bIns="50800" rtlCol="0" anchor="ctr"/>
              <a:lstStyle/>
              <a:p>
                <a:pPr algn="ctr">
                  <a:lnSpc>
                    <a:spcPts val="1704"/>
                  </a:lnSpc>
                </a:pPr>
                <a:endParaRPr/>
              </a:p>
            </p:txBody>
          </p:sp>
        </p:grpSp>
        <p:sp>
          <p:nvSpPr>
            <p:cNvPr id="27" name="Freeform 27"/>
            <p:cNvSpPr/>
            <p:nvPr/>
          </p:nvSpPr>
          <p:spPr>
            <a:xfrm>
              <a:off x="262643" y="279019"/>
              <a:ext cx="2231445" cy="2239844"/>
            </a:xfrm>
            <a:custGeom>
              <a:avLst/>
              <a:gdLst/>
              <a:ahLst/>
              <a:cxnLst/>
              <a:rect l="l" t="t" r="r" b="b"/>
              <a:pathLst>
                <a:path w="2231445" h="2239844">
                  <a:moveTo>
                    <a:pt x="0" y="0"/>
                  </a:moveTo>
                  <a:lnTo>
                    <a:pt x="2231444" y="0"/>
                  </a:lnTo>
                  <a:lnTo>
                    <a:pt x="2231444" y="2239844"/>
                  </a:lnTo>
                  <a:lnTo>
                    <a:pt x="0" y="2239844"/>
                  </a:lnTo>
                  <a:lnTo>
                    <a:pt x="0" y="0"/>
                  </a:lnTo>
                  <a:close/>
                </a:path>
              </a:pathLst>
            </a:custGeom>
            <a:blipFill>
              <a:blip r:embed="rId5"/>
              <a:stretch>
                <a:fillRect/>
              </a:stretch>
            </a:blipFill>
          </p:spPr>
          <p:txBody>
            <a:bodyPr/>
            <a:lstStyle/>
            <a:p>
              <a:endParaRPr lang="en-US"/>
            </a:p>
          </p:txBody>
        </p:sp>
      </p:grpSp>
      <p:grpSp>
        <p:nvGrpSpPr>
          <p:cNvPr id="28" name="Group 28"/>
          <p:cNvGrpSpPr/>
          <p:nvPr/>
        </p:nvGrpSpPr>
        <p:grpSpPr>
          <a:xfrm>
            <a:off x="7388170" y="579524"/>
            <a:ext cx="10194885" cy="1591415"/>
            <a:chOff x="0" y="0"/>
            <a:chExt cx="13593180" cy="2121887"/>
          </a:xfrm>
        </p:grpSpPr>
        <p:grpSp>
          <p:nvGrpSpPr>
            <p:cNvPr id="29" name="Group 29"/>
            <p:cNvGrpSpPr/>
            <p:nvPr/>
          </p:nvGrpSpPr>
          <p:grpSpPr>
            <a:xfrm>
              <a:off x="0" y="0"/>
              <a:ext cx="13593180" cy="2121887"/>
              <a:chOff x="0" y="0"/>
              <a:chExt cx="3198669" cy="499310"/>
            </a:xfrm>
          </p:grpSpPr>
          <p:sp>
            <p:nvSpPr>
              <p:cNvPr id="30" name="Freeform 30"/>
              <p:cNvSpPr/>
              <p:nvPr/>
            </p:nvSpPr>
            <p:spPr>
              <a:xfrm>
                <a:off x="0" y="0"/>
                <a:ext cx="3198669" cy="499310"/>
              </a:xfrm>
              <a:custGeom>
                <a:avLst/>
                <a:gdLst/>
                <a:ahLst/>
                <a:cxnLst/>
                <a:rect l="l" t="t" r="r" b="b"/>
                <a:pathLst>
                  <a:path w="3198669" h="499310">
                    <a:moveTo>
                      <a:pt x="0" y="0"/>
                    </a:moveTo>
                    <a:lnTo>
                      <a:pt x="3198669" y="0"/>
                    </a:lnTo>
                    <a:lnTo>
                      <a:pt x="3198669" y="499310"/>
                    </a:lnTo>
                    <a:lnTo>
                      <a:pt x="0" y="499310"/>
                    </a:lnTo>
                    <a:close/>
                  </a:path>
                </a:pathLst>
              </a:custGeom>
              <a:solidFill>
                <a:srgbClr val="231F20"/>
              </a:solidFill>
              <a:ln w="9525" cap="sq">
                <a:solidFill>
                  <a:srgbClr val="000000"/>
                </a:solidFill>
                <a:prstDash val="solid"/>
                <a:miter/>
              </a:ln>
            </p:spPr>
            <p:txBody>
              <a:bodyPr/>
              <a:lstStyle/>
              <a:p>
                <a:endParaRPr lang="en-US"/>
              </a:p>
            </p:txBody>
          </p:sp>
          <p:sp>
            <p:nvSpPr>
              <p:cNvPr id="31" name="TextBox 31"/>
              <p:cNvSpPr txBox="1"/>
              <p:nvPr/>
            </p:nvSpPr>
            <p:spPr>
              <a:xfrm>
                <a:off x="0" y="28575"/>
                <a:ext cx="3198669" cy="470735"/>
              </a:xfrm>
              <a:prstGeom prst="rect">
                <a:avLst/>
              </a:prstGeom>
            </p:spPr>
            <p:txBody>
              <a:bodyPr lIns="39882" tIns="39882" rIns="39882" bIns="39882" rtlCol="0" anchor="ctr"/>
              <a:lstStyle/>
              <a:p>
                <a:pPr algn="ctr">
                  <a:lnSpc>
                    <a:spcPts val="1704"/>
                  </a:lnSpc>
                </a:pPr>
                <a:endParaRPr/>
              </a:p>
            </p:txBody>
          </p:sp>
        </p:grpSp>
        <p:grpSp>
          <p:nvGrpSpPr>
            <p:cNvPr id="32" name="Group 32"/>
            <p:cNvGrpSpPr/>
            <p:nvPr/>
          </p:nvGrpSpPr>
          <p:grpSpPr>
            <a:xfrm>
              <a:off x="219519" y="1298226"/>
              <a:ext cx="642510" cy="642510"/>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1833"/>
              </a:solidFill>
            </p:spPr>
            <p:txBody>
              <a:bodyPr/>
              <a:lstStyle/>
              <a:p>
                <a:endParaRPr lang="en-US"/>
              </a:p>
            </p:txBody>
          </p:sp>
          <p:sp>
            <p:nvSpPr>
              <p:cNvPr id="34" name="TextBox 34"/>
              <p:cNvSpPr txBox="1"/>
              <p:nvPr/>
            </p:nvSpPr>
            <p:spPr>
              <a:xfrm>
                <a:off x="76200" y="104775"/>
                <a:ext cx="660400" cy="631825"/>
              </a:xfrm>
              <a:prstGeom prst="rect">
                <a:avLst/>
              </a:prstGeom>
            </p:spPr>
            <p:txBody>
              <a:bodyPr lIns="34099" tIns="34099" rIns="34099" bIns="34099" rtlCol="0" anchor="ctr"/>
              <a:lstStyle/>
              <a:p>
                <a:pPr algn="ctr">
                  <a:lnSpc>
                    <a:spcPts val="1704"/>
                  </a:lnSpc>
                </a:pPr>
                <a:endParaRPr/>
              </a:p>
            </p:txBody>
          </p:sp>
        </p:grpSp>
        <p:grpSp>
          <p:nvGrpSpPr>
            <p:cNvPr id="35" name="Group 35"/>
            <p:cNvGrpSpPr/>
            <p:nvPr/>
          </p:nvGrpSpPr>
          <p:grpSpPr>
            <a:xfrm>
              <a:off x="981377" y="1298226"/>
              <a:ext cx="642510" cy="642510"/>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p:spPr>
            <p:txBody>
              <a:bodyPr/>
              <a:lstStyle/>
              <a:p>
                <a:endParaRPr lang="en-US"/>
              </a:p>
            </p:txBody>
          </p:sp>
          <p:sp>
            <p:nvSpPr>
              <p:cNvPr id="37" name="TextBox 37"/>
              <p:cNvSpPr txBox="1"/>
              <p:nvPr/>
            </p:nvSpPr>
            <p:spPr>
              <a:xfrm>
                <a:off x="76200" y="104775"/>
                <a:ext cx="660400" cy="631825"/>
              </a:xfrm>
              <a:prstGeom prst="rect">
                <a:avLst/>
              </a:prstGeom>
            </p:spPr>
            <p:txBody>
              <a:bodyPr lIns="34099" tIns="34099" rIns="34099" bIns="34099" rtlCol="0" anchor="ctr"/>
              <a:lstStyle/>
              <a:p>
                <a:pPr algn="ctr">
                  <a:lnSpc>
                    <a:spcPts val="1704"/>
                  </a:lnSpc>
                </a:pPr>
                <a:endParaRPr/>
              </a:p>
            </p:txBody>
          </p:sp>
        </p:grpSp>
        <p:grpSp>
          <p:nvGrpSpPr>
            <p:cNvPr id="38" name="Group 38"/>
            <p:cNvGrpSpPr/>
            <p:nvPr/>
          </p:nvGrpSpPr>
          <p:grpSpPr>
            <a:xfrm rot="-10800000">
              <a:off x="12669545" y="1225554"/>
              <a:ext cx="634621" cy="634621"/>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40" name="TextBox 40"/>
              <p:cNvSpPr txBox="1"/>
              <p:nvPr/>
            </p:nvSpPr>
            <p:spPr>
              <a:xfrm>
                <a:off x="76200" y="104775"/>
                <a:ext cx="660400" cy="631825"/>
              </a:xfrm>
              <a:prstGeom prst="rect">
                <a:avLst/>
              </a:prstGeom>
            </p:spPr>
            <p:txBody>
              <a:bodyPr lIns="33860" tIns="33860" rIns="33860" bIns="33860" rtlCol="0" anchor="ctr"/>
              <a:lstStyle/>
              <a:p>
                <a:pPr algn="ctr">
                  <a:lnSpc>
                    <a:spcPts val="1704"/>
                  </a:lnSpc>
                </a:pPr>
                <a:endParaRPr/>
              </a:p>
            </p:txBody>
          </p:sp>
        </p:grpSp>
        <p:grpSp>
          <p:nvGrpSpPr>
            <p:cNvPr id="41" name="Group 41"/>
            <p:cNvGrpSpPr/>
            <p:nvPr/>
          </p:nvGrpSpPr>
          <p:grpSpPr>
            <a:xfrm>
              <a:off x="12946390" y="1356261"/>
              <a:ext cx="295716" cy="373207"/>
              <a:chOff x="0" y="0"/>
              <a:chExt cx="406400" cy="512895"/>
            </a:xfrm>
          </p:grpSpPr>
          <p:sp>
            <p:nvSpPr>
              <p:cNvPr id="42" name="Freeform 42"/>
              <p:cNvSpPr/>
              <p:nvPr/>
            </p:nvSpPr>
            <p:spPr>
              <a:xfrm>
                <a:off x="0" y="0"/>
                <a:ext cx="406400" cy="512895"/>
              </a:xfrm>
              <a:custGeom>
                <a:avLst/>
                <a:gdLst/>
                <a:ahLst/>
                <a:cxnLst/>
                <a:rect l="l" t="t" r="r" b="b"/>
                <a:pathLst>
                  <a:path w="406400" h="512895">
                    <a:moveTo>
                      <a:pt x="0" y="0"/>
                    </a:moveTo>
                    <a:lnTo>
                      <a:pt x="203200" y="0"/>
                    </a:lnTo>
                    <a:lnTo>
                      <a:pt x="406400" y="256447"/>
                    </a:lnTo>
                    <a:lnTo>
                      <a:pt x="203200" y="512895"/>
                    </a:lnTo>
                    <a:lnTo>
                      <a:pt x="0" y="512895"/>
                    </a:lnTo>
                    <a:lnTo>
                      <a:pt x="203200" y="256447"/>
                    </a:lnTo>
                    <a:lnTo>
                      <a:pt x="0" y="0"/>
                    </a:lnTo>
                    <a:close/>
                  </a:path>
                </a:pathLst>
              </a:custGeom>
              <a:solidFill>
                <a:srgbClr val="231F20"/>
              </a:solidFill>
            </p:spPr>
            <p:txBody>
              <a:bodyPr/>
              <a:lstStyle/>
              <a:p>
                <a:endParaRPr lang="en-US"/>
              </a:p>
            </p:txBody>
          </p:sp>
          <p:sp>
            <p:nvSpPr>
              <p:cNvPr id="43" name="TextBox 43"/>
              <p:cNvSpPr txBox="1"/>
              <p:nvPr/>
            </p:nvSpPr>
            <p:spPr>
              <a:xfrm>
                <a:off x="177800" y="28575"/>
                <a:ext cx="152400" cy="484320"/>
              </a:xfrm>
              <a:prstGeom prst="rect">
                <a:avLst/>
              </a:prstGeom>
            </p:spPr>
            <p:txBody>
              <a:bodyPr lIns="33860" tIns="33860" rIns="33860" bIns="33860" rtlCol="0" anchor="ctr"/>
              <a:lstStyle/>
              <a:p>
                <a:pPr algn="ctr">
                  <a:lnSpc>
                    <a:spcPts val="1704"/>
                  </a:lnSpc>
                </a:pPr>
                <a:endParaRPr/>
              </a:p>
            </p:txBody>
          </p:sp>
        </p:grpSp>
        <p:grpSp>
          <p:nvGrpSpPr>
            <p:cNvPr id="44" name="Group 44"/>
            <p:cNvGrpSpPr/>
            <p:nvPr/>
          </p:nvGrpSpPr>
          <p:grpSpPr>
            <a:xfrm rot="-10800000">
              <a:off x="12731605" y="1491860"/>
              <a:ext cx="362643" cy="102010"/>
              <a:chOff x="0" y="0"/>
              <a:chExt cx="107470" cy="30231"/>
            </a:xfrm>
          </p:grpSpPr>
          <p:sp>
            <p:nvSpPr>
              <p:cNvPr id="45" name="Freeform 45"/>
              <p:cNvSpPr/>
              <p:nvPr/>
            </p:nvSpPr>
            <p:spPr>
              <a:xfrm>
                <a:off x="0" y="0"/>
                <a:ext cx="107470" cy="30231"/>
              </a:xfrm>
              <a:custGeom>
                <a:avLst/>
                <a:gdLst/>
                <a:ahLst/>
                <a:cxnLst/>
                <a:rect l="l" t="t" r="r" b="b"/>
                <a:pathLst>
                  <a:path w="107470" h="30231">
                    <a:moveTo>
                      <a:pt x="0" y="0"/>
                    </a:moveTo>
                    <a:lnTo>
                      <a:pt x="107470" y="0"/>
                    </a:lnTo>
                    <a:lnTo>
                      <a:pt x="107470" y="30231"/>
                    </a:lnTo>
                    <a:lnTo>
                      <a:pt x="0" y="30231"/>
                    </a:lnTo>
                    <a:close/>
                  </a:path>
                </a:pathLst>
              </a:custGeom>
              <a:solidFill>
                <a:srgbClr val="231F20"/>
              </a:solidFill>
            </p:spPr>
            <p:txBody>
              <a:bodyPr/>
              <a:lstStyle/>
              <a:p>
                <a:endParaRPr lang="en-US"/>
              </a:p>
            </p:txBody>
          </p:sp>
          <p:sp>
            <p:nvSpPr>
              <p:cNvPr id="46" name="TextBox 46"/>
              <p:cNvSpPr txBox="1"/>
              <p:nvPr/>
            </p:nvSpPr>
            <p:spPr>
              <a:xfrm>
                <a:off x="0" y="28575"/>
                <a:ext cx="107470" cy="1656"/>
              </a:xfrm>
              <a:prstGeom prst="rect">
                <a:avLst/>
              </a:prstGeom>
            </p:spPr>
            <p:txBody>
              <a:bodyPr lIns="33860" tIns="33860" rIns="33860" bIns="33860" rtlCol="0" anchor="ctr"/>
              <a:lstStyle/>
              <a:p>
                <a:pPr algn="ctr">
                  <a:lnSpc>
                    <a:spcPts val="1704"/>
                  </a:lnSpc>
                </a:pPr>
                <a:endParaRPr/>
              </a:p>
            </p:txBody>
          </p:sp>
        </p:grpSp>
        <p:sp>
          <p:nvSpPr>
            <p:cNvPr id="47" name="TextBox 47"/>
            <p:cNvSpPr txBox="1"/>
            <p:nvPr/>
          </p:nvSpPr>
          <p:spPr>
            <a:xfrm>
              <a:off x="316465" y="1323412"/>
              <a:ext cx="448615" cy="540917"/>
            </a:xfrm>
            <a:prstGeom prst="rect">
              <a:avLst/>
            </a:prstGeom>
          </p:spPr>
          <p:txBody>
            <a:bodyPr wrap="square" lIns="0" tIns="0" rIns="0" bIns="0" rtlCol="0" anchor="t">
              <a:spAutoFit/>
            </a:bodyPr>
            <a:lstStyle/>
            <a:p>
              <a:pPr algn="ctr">
                <a:lnSpc>
                  <a:spcPts val="3472"/>
                </a:lnSpc>
              </a:pPr>
              <a:r>
                <a:rPr lang="en-US" sz="2480" b="1" spc="-54" dirty="0">
                  <a:solidFill>
                    <a:srgbClr val="FFFFFF"/>
                  </a:solidFill>
                  <a:latin typeface="Helvetica World Bold"/>
                  <a:ea typeface="Helvetica World Bold"/>
                  <a:cs typeface="Helvetica World Bold"/>
                  <a:sym typeface="Helvetica World Bold"/>
                </a:rPr>
                <a:t>IC</a:t>
              </a:r>
            </a:p>
          </p:txBody>
        </p:sp>
        <p:sp>
          <p:nvSpPr>
            <p:cNvPr id="48" name="TextBox 48"/>
            <p:cNvSpPr txBox="1"/>
            <p:nvPr/>
          </p:nvSpPr>
          <p:spPr>
            <a:xfrm>
              <a:off x="1027823" y="1342935"/>
              <a:ext cx="549617" cy="526555"/>
            </a:xfrm>
            <a:prstGeom prst="rect">
              <a:avLst/>
            </a:prstGeom>
          </p:spPr>
          <p:txBody>
            <a:bodyPr wrap="square" lIns="0" tIns="0" rIns="0" bIns="0" rtlCol="0" anchor="t">
              <a:spAutoFit/>
            </a:bodyPr>
            <a:lstStyle/>
            <a:p>
              <a:pPr algn="ctr">
                <a:lnSpc>
                  <a:spcPts val="3417"/>
                </a:lnSpc>
              </a:pPr>
              <a:r>
                <a:rPr lang="en-US" sz="2441" b="1" spc="-53" dirty="0">
                  <a:solidFill>
                    <a:srgbClr val="231F20"/>
                  </a:solidFill>
                  <a:latin typeface="Helvetica World Bold"/>
                  <a:ea typeface="Helvetica World Bold"/>
                  <a:cs typeface="Helvetica World Bold"/>
                  <a:sym typeface="Helvetica World Bold"/>
                </a:rPr>
                <a:t>25</a:t>
              </a:r>
            </a:p>
          </p:txBody>
        </p:sp>
        <p:sp>
          <p:nvSpPr>
            <p:cNvPr id="49" name="TextBox 49"/>
            <p:cNvSpPr txBox="1"/>
            <p:nvPr/>
          </p:nvSpPr>
          <p:spPr>
            <a:xfrm>
              <a:off x="949420" y="359098"/>
              <a:ext cx="11694340" cy="1107688"/>
            </a:xfrm>
            <a:prstGeom prst="rect">
              <a:avLst/>
            </a:prstGeom>
          </p:spPr>
          <p:txBody>
            <a:bodyPr lIns="0" tIns="0" rIns="0" bIns="0" rtlCol="0" anchor="t">
              <a:spAutoFit/>
            </a:bodyPr>
            <a:lstStyle/>
            <a:p>
              <a:pPr algn="ctr">
                <a:lnSpc>
                  <a:spcPts val="6447"/>
                </a:lnSpc>
              </a:pPr>
              <a:r>
                <a:rPr lang="en-US" sz="4605" b="1">
                  <a:solidFill>
                    <a:srgbClr val="FFFFFF"/>
                  </a:solidFill>
                  <a:latin typeface="Helvetica World Bold"/>
                  <a:ea typeface="Helvetica World Bold"/>
                  <a:cs typeface="Helvetica World Bold"/>
                  <a:sym typeface="Helvetica World Bold"/>
                </a:rPr>
                <a:t>DC Crime Analysis</a:t>
              </a:r>
            </a:p>
          </p:txBody>
        </p:sp>
      </p:grpSp>
      <p:grpSp>
        <p:nvGrpSpPr>
          <p:cNvPr id="50" name="Group 50"/>
          <p:cNvGrpSpPr/>
          <p:nvPr/>
        </p:nvGrpSpPr>
        <p:grpSpPr>
          <a:xfrm rot="-6787457">
            <a:off x="5253446" y="6096104"/>
            <a:ext cx="920727" cy="1255274"/>
            <a:chOff x="0" y="0"/>
            <a:chExt cx="596178" cy="812800"/>
          </a:xfrm>
        </p:grpSpPr>
        <p:sp>
          <p:nvSpPr>
            <p:cNvPr id="51" name="Freeform 51"/>
            <p:cNvSpPr/>
            <p:nvPr/>
          </p:nvSpPr>
          <p:spPr>
            <a:xfrm>
              <a:off x="0" y="0"/>
              <a:ext cx="596178" cy="812800"/>
            </a:xfrm>
            <a:custGeom>
              <a:avLst/>
              <a:gdLst/>
              <a:ahLst/>
              <a:cxnLst/>
              <a:rect l="l" t="t" r="r" b="b"/>
              <a:pathLst>
                <a:path w="596178" h="812800">
                  <a:moveTo>
                    <a:pt x="298089" y="812800"/>
                  </a:moveTo>
                  <a:lnTo>
                    <a:pt x="0" y="406400"/>
                  </a:lnTo>
                  <a:lnTo>
                    <a:pt x="203200" y="406400"/>
                  </a:lnTo>
                  <a:lnTo>
                    <a:pt x="203200" y="0"/>
                  </a:lnTo>
                  <a:lnTo>
                    <a:pt x="392978" y="0"/>
                  </a:lnTo>
                  <a:lnTo>
                    <a:pt x="392978" y="406400"/>
                  </a:lnTo>
                  <a:lnTo>
                    <a:pt x="596178" y="406400"/>
                  </a:lnTo>
                  <a:lnTo>
                    <a:pt x="298089" y="812800"/>
                  </a:lnTo>
                  <a:close/>
                </a:path>
              </a:pathLst>
            </a:custGeom>
            <a:solidFill>
              <a:srgbClr val="FF3131"/>
            </a:solidFill>
            <a:ln w="57150" cap="sq">
              <a:solidFill>
                <a:srgbClr val="000000"/>
              </a:solidFill>
              <a:prstDash val="solid"/>
              <a:miter/>
            </a:ln>
          </p:spPr>
          <p:txBody>
            <a:bodyPr/>
            <a:lstStyle/>
            <a:p>
              <a:endParaRPr lang="en-US"/>
            </a:p>
          </p:txBody>
        </p:sp>
        <p:sp>
          <p:nvSpPr>
            <p:cNvPr id="52" name="TextBox 52"/>
            <p:cNvSpPr txBox="1"/>
            <p:nvPr/>
          </p:nvSpPr>
          <p:spPr>
            <a:xfrm>
              <a:off x="203200" y="28575"/>
              <a:ext cx="189778" cy="682625"/>
            </a:xfrm>
            <a:prstGeom prst="rect">
              <a:avLst/>
            </a:prstGeom>
          </p:spPr>
          <p:txBody>
            <a:bodyPr lIns="50800" tIns="50800" rIns="50800" bIns="50800" rtlCol="0" anchor="ctr"/>
            <a:lstStyle/>
            <a:p>
              <a:pPr algn="ctr">
                <a:lnSpc>
                  <a:spcPts val="1704"/>
                </a:lnSpc>
              </a:pPr>
              <a:endParaRPr/>
            </a:p>
          </p:txBody>
        </p:sp>
      </p:grpSp>
      <p:grpSp>
        <p:nvGrpSpPr>
          <p:cNvPr id="53" name="Group 53"/>
          <p:cNvGrpSpPr/>
          <p:nvPr/>
        </p:nvGrpSpPr>
        <p:grpSpPr>
          <a:xfrm rot="-8892254">
            <a:off x="11702962" y="3566713"/>
            <a:ext cx="920727" cy="1255274"/>
            <a:chOff x="0" y="0"/>
            <a:chExt cx="596178" cy="812800"/>
          </a:xfrm>
        </p:grpSpPr>
        <p:sp>
          <p:nvSpPr>
            <p:cNvPr id="54" name="Freeform 54"/>
            <p:cNvSpPr/>
            <p:nvPr/>
          </p:nvSpPr>
          <p:spPr>
            <a:xfrm>
              <a:off x="0" y="0"/>
              <a:ext cx="596178" cy="812800"/>
            </a:xfrm>
            <a:custGeom>
              <a:avLst/>
              <a:gdLst/>
              <a:ahLst/>
              <a:cxnLst/>
              <a:rect l="l" t="t" r="r" b="b"/>
              <a:pathLst>
                <a:path w="596178" h="812800">
                  <a:moveTo>
                    <a:pt x="298089" y="812800"/>
                  </a:moveTo>
                  <a:lnTo>
                    <a:pt x="0" y="406400"/>
                  </a:lnTo>
                  <a:lnTo>
                    <a:pt x="203200" y="406400"/>
                  </a:lnTo>
                  <a:lnTo>
                    <a:pt x="203200" y="0"/>
                  </a:lnTo>
                  <a:lnTo>
                    <a:pt x="392978" y="0"/>
                  </a:lnTo>
                  <a:lnTo>
                    <a:pt x="392978" y="406400"/>
                  </a:lnTo>
                  <a:lnTo>
                    <a:pt x="596178" y="406400"/>
                  </a:lnTo>
                  <a:lnTo>
                    <a:pt x="298089" y="812800"/>
                  </a:lnTo>
                  <a:close/>
                </a:path>
              </a:pathLst>
            </a:custGeom>
            <a:solidFill>
              <a:srgbClr val="FF3131"/>
            </a:solidFill>
            <a:ln w="57150" cap="sq">
              <a:solidFill>
                <a:srgbClr val="000000"/>
              </a:solidFill>
              <a:prstDash val="solid"/>
              <a:miter/>
            </a:ln>
          </p:spPr>
          <p:txBody>
            <a:bodyPr/>
            <a:lstStyle/>
            <a:p>
              <a:endParaRPr lang="en-US"/>
            </a:p>
          </p:txBody>
        </p:sp>
        <p:sp>
          <p:nvSpPr>
            <p:cNvPr id="55" name="TextBox 55"/>
            <p:cNvSpPr txBox="1"/>
            <p:nvPr/>
          </p:nvSpPr>
          <p:spPr>
            <a:xfrm>
              <a:off x="203200" y="28575"/>
              <a:ext cx="189778" cy="682625"/>
            </a:xfrm>
            <a:prstGeom prst="rect">
              <a:avLst/>
            </a:prstGeom>
          </p:spPr>
          <p:txBody>
            <a:bodyPr lIns="50800" tIns="50800" rIns="50800" bIns="50800" rtlCol="0" anchor="ctr"/>
            <a:lstStyle/>
            <a:p>
              <a:pPr algn="ctr">
                <a:lnSpc>
                  <a:spcPts val="1704"/>
                </a:lnSpc>
              </a:pPr>
              <a:endParaRPr/>
            </a:p>
          </p:txBody>
        </p:sp>
      </p:grpSp>
      <p:grpSp>
        <p:nvGrpSpPr>
          <p:cNvPr id="56" name="Group 56"/>
          <p:cNvGrpSpPr/>
          <p:nvPr/>
        </p:nvGrpSpPr>
        <p:grpSpPr>
          <a:xfrm rot="9872267">
            <a:off x="16949109" y="4803022"/>
            <a:ext cx="920727" cy="1255274"/>
            <a:chOff x="0" y="0"/>
            <a:chExt cx="596178" cy="812800"/>
          </a:xfrm>
        </p:grpSpPr>
        <p:sp>
          <p:nvSpPr>
            <p:cNvPr id="57" name="Freeform 57"/>
            <p:cNvSpPr/>
            <p:nvPr/>
          </p:nvSpPr>
          <p:spPr>
            <a:xfrm>
              <a:off x="0" y="0"/>
              <a:ext cx="596178" cy="812800"/>
            </a:xfrm>
            <a:custGeom>
              <a:avLst/>
              <a:gdLst/>
              <a:ahLst/>
              <a:cxnLst/>
              <a:rect l="l" t="t" r="r" b="b"/>
              <a:pathLst>
                <a:path w="596178" h="812800">
                  <a:moveTo>
                    <a:pt x="298089" y="812800"/>
                  </a:moveTo>
                  <a:lnTo>
                    <a:pt x="0" y="406400"/>
                  </a:lnTo>
                  <a:lnTo>
                    <a:pt x="203200" y="406400"/>
                  </a:lnTo>
                  <a:lnTo>
                    <a:pt x="203200" y="0"/>
                  </a:lnTo>
                  <a:lnTo>
                    <a:pt x="392978" y="0"/>
                  </a:lnTo>
                  <a:lnTo>
                    <a:pt x="392978" y="406400"/>
                  </a:lnTo>
                  <a:lnTo>
                    <a:pt x="596178" y="406400"/>
                  </a:lnTo>
                  <a:lnTo>
                    <a:pt x="298089" y="812800"/>
                  </a:lnTo>
                  <a:close/>
                </a:path>
              </a:pathLst>
            </a:custGeom>
            <a:solidFill>
              <a:srgbClr val="FF3131"/>
            </a:solidFill>
            <a:ln w="57150" cap="sq">
              <a:solidFill>
                <a:srgbClr val="000000"/>
              </a:solidFill>
              <a:prstDash val="solid"/>
              <a:miter/>
            </a:ln>
          </p:spPr>
          <p:txBody>
            <a:bodyPr/>
            <a:lstStyle/>
            <a:p>
              <a:endParaRPr lang="en-US"/>
            </a:p>
          </p:txBody>
        </p:sp>
        <p:sp>
          <p:nvSpPr>
            <p:cNvPr id="58" name="TextBox 58"/>
            <p:cNvSpPr txBox="1"/>
            <p:nvPr/>
          </p:nvSpPr>
          <p:spPr>
            <a:xfrm>
              <a:off x="203200" y="28575"/>
              <a:ext cx="189778" cy="682625"/>
            </a:xfrm>
            <a:prstGeom prst="rect">
              <a:avLst/>
            </a:prstGeom>
          </p:spPr>
          <p:txBody>
            <a:bodyPr lIns="50800" tIns="50800" rIns="50800" bIns="50800" rtlCol="0" anchor="ctr"/>
            <a:lstStyle/>
            <a:p>
              <a:pPr algn="ctr">
                <a:lnSpc>
                  <a:spcPts val="1704"/>
                </a:lnSpc>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8000"/>
            </a:blip>
            <a:stretch>
              <a:fillRect t="-2132" r="-711" b="-17154"/>
            </a:stretch>
          </a:blipFill>
        </p:spPr>
        <p:txBody>
          <a:bodyPr/>
          <a:lstStyle/>
          <a:p>
            <a:endParaRPr lang="en-US"/>
          </a:p>
        </p:txBody>
      </p:sp>
      <p:sp>
        <p:nvSpPr>
          <p:cNvPr id="3" name="Freeform 3"/>
          <p:cNvSpPr/>
          <p:nvPr/>
        </p:nvSpPr>
        <p:spPr>
          <a:xfrm>
            <a:off x="0" y="0"/>
            <a:ext cx="18288000" cy="10386743"/>
          </a:xfrm>
          <a:custGeom>
            <a:avLst/>
            <a:gdLst/>
            <a:ahLst/>
            <a:cxnLst/>
            <a:rect l="l" t="t" r="r" b="b"/>
            <a:pathLst>
              <a:path w="18288000" h="10386743">
                <a:moveTo>
                  <a:pt x="0" y="0"/>
                </a:moveTo>
                <a:lnTo>
                  <a:pt x="18288000" y="0"/>
                </a:lnTo>
                <a:lnTo>
                  <a:pt x="18288000" y="10386743"/>
                </a:lnTo>
                <a:lnTo>
                  <a:pt x="0" y="10386743"/>
                </a:lnTo>
                <a:lnTo>
                  <a:pt x="0" y="0"/>
                </a:lnTo>
                <a:close/>
              </a:path>
            </a:pathLst>
          </a:custGeom>
          <a:blipFill>
            <a:blip r:embed="rId3"/>
            <a:stretch>
              <a:fillRect l="-3402" t="-53714" r="-48864" b="-10160"/>
            </a:stretch>
          </a:blipFill>
        </p:spPr>
        <p:txBody>
          <a:bodyPr/>
          <a:lstStyle/>
          <a:p>
            <a:endParaRPr lang="en-US"/>
          </a:p>
        </p:txBody>
      </p:sp>
      <p:grpSp>
        <p:nvGrpSpPr>
          <p:cNvPr id="4" name="Group 4"/>
          <p:cNvGrpSpPr/>
          <p:nvPr/>
        </p:nvGrpSpPr>
        <p:grpSpPr>
          <a:xfrm>
            <a:off x="0" y="0"/>
            <a:ext cx="2067547" cy="10287000"/>
            <a:chOff x="0" y="0"/>
            <a:chExt cx="2756730" cy="13716000"/>
          </a:xfrm>
        </p:grpSpPr>
        <p:sp>
          <p:nvSpPr>
            <p:cNvPr id="5" name="Freeform 5"/>
            <p:cNvSpPr/>
            <p:nvPr/>
          </p:nvSpPr>
          <p:spPr>
            <a:xfrm>
              <a:off x="0" y="0"/>
              <a:ext cx="2756730" cy="13716000"/>
            </a:xfrm>
            <a:custGeom>
              <a:avLst/>
              <a:gdLst/>
              <a:ahLst/>
              <a:cxnLst/>
              <a:rect l="l" t="t" r="r" b="b"/>
              <a:pathLst>
                <a:path w="2756730" h="13716000">
                  <a:moveTo>
                    <a:pt x="0" y="0"/>
                  </a:moveTo>
                  <a:lnTo>
                    <a:pt x="2756730" y="0"/>
                  </a:lnTo>
                  <a:lnTo>
                    <a:pt x="2756730" y="13716000"/>
                  </a:lnTo>
                  <a:lnTo>
                    <a:pt x="0" y="13716000"/>
                  </a:lnTo>
                  <a:lnTo>
                    <a:pt x="0" y="0"/>
                  </a:lnTo>
                  <a:close/>
                </a:path>
              </a:pathLst>
            </a:custGeom>
            <a:blipFill>
              <a:blip r:embed="rId4"/>
              <a:stretch>
                <a:fillRect l="-2022" t="-423" r="-1655"/>
              </a:stretch>
            </a:blipFill>
          </p:spPr>
          <p:txBody>
            <a:bodyPr/>
            <a:lstStyle/>
            <a:p>
              <a:endParaRPr lang="en-US"/>
            </a:p>
          </p:txBody>
        </p:sp>
        <p:grpSp>
          <p:nvGrpSpPr>
            <p:cNvPr id="6" name="Group 6"/>
            <p:cNvGrpSpPr/>
            <p:nvPr/>
          </p:nvGrpSpPr>
          <p:grpSpPr>
            <a:xfrm>
              <a:off x="1378365" y="4560320"/>
              <a:ext cx="1245750" cy="8677888"/>
              <a:chOff x="0" y="0"/>
              <a:chExt cx="246074" cy="1714151"/>
            </a:xfrm>
          </p:grpSpPr>
          <p:sp>
            <p:nvSpPr>
              <p:cNvPr id="7" name="Freeform 7"/>
              <p:cNvSpPr/>
              <p:nvPr/>
            </p:nvSpPr>
            <p:spPr>
              <a:xfrm>
                <a:off x="0" y="0"/>
                <a:ext cx="246074" cy="1714151"/>
              </a:xfrm>
              <a:custGeom>
                <a:avLst/>
                <a:gdLst/>
                <a:ahLst/>
                <a:cxnLst/>
                <a:rect l="l" t="t" r="r" b="b"/>
                <a:pathLst>
                  <a:path w="246074" h="1714151">
                    <a:moveTo>
                      <a:pt x="0" y="0"/>
                    </a:moveTo>
                    <a:lnTo>
                      <a:pt x="246074" y="0"/>
                    </a:lnTo>
                    <a:lnTo>
                      <a:pt x="246074" y="1714151"/>
                    </a:lnTo>
                    <a:lnTo>
                      <a:pt x="0" y="1714151"/>
                    </a:lnTo>
                    <a:close/>
                  </a:path>
                </a:pathLst>
              </a:custGeom>
              <a:solidFill>
                <a:srgbClr val="231F20"/>
              </a:solidFill>
            </p:spPr>
            <p:txBody>
              <a:bodyPr/>
              <a:lstStyle/>
              <a:p>
                <a:endParaRPr lang="en-US"/>
              </a:p>
            </p:txBody>
          </p:sp>
          <p:sp>
            <p:nvSpPr>
              <p:cNvPr id="8" name="TextBox 8"/>
              <p:cNvSpPr txBox="1"/>
              <p:nvPr/>
            </p:nvSpPr>
            <p:spPr>
              <a:xfrm>
                <a:off x="0" y="28575"/>
                <a:ext cx="246074" cy="1685576"/>
              </a:xfrm>
              <a:prstGeom prst="rect">
                <a:avLst/>
              </a:prstGeom>
            </p:spPr>
            <p:txBody>
              <a:bodyPr lIns="50800" tIns="50800" rIns="50800" bIns="50800" rtlCol="0" anchor="ctr"/>
              <a:lstStyle/>
              <a:p>
                <a:pPr algn="ctr">
                  <a:lnSpc>
                    <a:spcPts val="1704"/>
                  </a:lnSpc>
                </a:pPr>
                <a:endParaRPr/>
              </a:p>
            </p:txBody>
          </p:sp>
        </p:grpSp>
        <p:grpSp>
          <p:nvGrpSpPr>
            <p:cNvPr id="9" name="Group 9"/>
            <p:cNvGrpSpPr/>
            <p:nvPr/>
          </p:nvGrpSpPr>
          <p:grpSpPr>
            <a:xfrm>
              <a:off x="0" y="4468777"/>
              <a:ext cx="2756730" cy="9227684"/>
              <a:chOff x="0" y="0"/>
              <a:chExt cx="544539" cy="1822752"/>
            </a:xfrm>
          </p:grpSpPr>
          <p:sp>
            <p:nvSpPr>
              <p:cNvPr id="10" name="Freeform 10"/>
              <p:cNvSpPr/>
              <p:nvPr/>
            </p:nvSpPr>
            <p:spPr>
              <a:xfrm>
                <a:off x="0" y="0"/>
                <a:ext cx="544539" cy="1822752"/>
              </a:xfrm>
              <a:custGeom>
                <a:avLst/>
                <a:gdLst/>
                <a:ahLst/>
                <a:cxnLst/>
                <a:rect l="l" t="t" r="r" b="b"/>
                <a:pathLst>
                  <a:path w="544539" h="1822752">
                    <a:moveTo>
                      <a:pt x="0" y="0"/>
                    </a:moveTo>
                    <a:lnTo>
                      <a:pt x="544539" y="0"/>
                    </a:lnTo>
                    <a:lnTo>
                      <a:pt x="544539" y="1822752"/>
                    </a:lnTo>
                    <a:lnTo>
                      <a:pt x="0" y="1822752"/>
                    </a:lnTo>
                    <a:close/>
                  </a:path>
                </a:pathLst>
              </a:custGeom>
              <a:solidFill>
                <a:srgbClr val="231F20"/>
              </a:solidFill>
            </p:spPr>
            <p:txBody>
              <a:bodyPr/>
              <a:lstStyle/>
              <a:p>
                <a:endParaRPr lang="en-US"/>
              </a:p>
            </p:txBody>
          </p:sp>
          <p:sp>
            <p:nvSpPr>
              <p:cNvPr id="11" name="TextBox 11"/>
              <p:cNvSpPr txBox="1"/>
              <p:nvPr/>
            </p:nvSpPr>
            <p:spPr>
              <a:xfrm>
                <a:off x="0" y="28575"/>
                <a:ext cx="544539" cy="1794177"/>
              </a:xfrm>
              <a:prstGeom prst="rect">
                <a:avLst/>
              </a:prstGeom>
            </p:spPr>
            <p:txBody>
              <a:bodyPr lIns="50800" tIns="50800" rIns="50800" bIns="50800" rtlCol="0" anchor="ctr"/>
              <a:lstStyle/>
              <a:p>
                <a:pPr algn="ctr">
                  <a:lnSpc>
                    <a:spcPts val="1704"/>
                  </a:lnSpc>
                </a:pPr>
                <a:endParaRPr/>
              </a:p>
            </p:txBody>
          </p:sp>
        </p:grpSp>
        <p:grpSp>
          <p:nvGrpSpPr>
            <p:cNvPr id="12" name="Group 12"/>
            <p:cNvGrpSpPr/>
            <p:nvPr/>
          </p:nvGrpSpPr>
          <p:grpSpPr>
            <a:xfrm>
              <a:off x="0" y="4067524"/>
              <a:ext cx="2756730" cy="401253"/>
              <a:chOff x="0" y="0"/>
              <a:chExt cx="544539" cy="79260"/>
            </a:xfrm>
          </p:grpSpPr>
          <p:sp>
            <p:nvSpPr>
              <p:cNvPr id="13" name="Freeform 13"/>
              <p:cNvSpPr/>
              <p:nvPr/>
            </p:nvSpPr>
            <p:spPr>
              <a:xfrm>
                <a:off x="0" y="0"/>
                <a:ext cx="544539" cy="79260"/>
              </a:xfrm>
              <a:custGeom>
                <a:avLst/>
                <a:gdLst/>
                <a:ahLst/>
                <a:cxnLst/>
                <a:rect l="l" t="t" r="r" b="b"/>
                <a:pathLst>
                  <a:path w="544539" h="79260">
                    <a:moveTo>
                      <a:pt x="0" y="0"/>
                    </a:moveTo>
                    <a:lnTo>
                      <a:pt x="544539" y="0"/>
                    </a:lnTo>
                    <a:lnTo>
                      <a:pt x="544539" y="79260"/>
                    </a:lnTo>
                    <a:lnTo>
                      <a:pt x="0" y="79260"/>
                    </a:lnTo>
                    <a:close/>
                  </a:path>
                </a:pathLst>
              </a:custGeom>
              <a:solidFill>
                <a:srgbClr val="799995"/>
              </a:solidFill>
            </p:spPr>
            <p:txBody>
              <a:bodyPr/>
              <a:lstStyle/>
              <a:p>
                <a:endParaRPr lang="en-US"/>
              </a:p>
            </p:txBody>
          </p:sp>
          <p:sp>
            <p:nvSpPr>
              <p:cNvPr id="14" name="TextBox 14"/>
              <p:cNvSpPr txBox="1"/>
              <p:nvPr/>
            </p:nvSpPr>
            <p:spPr>
              <a:xfrm>
                <a:off x="0" y="28575"/>
                <a:ext cx="544539" cy="50685"/>
              </a:xfrm>
              <a:prstGeom prst="rect">
                <a:avLst/>
              </a:prstGeom>
            </p:spPr>
            <p:txBody>
              <a:bodyPr lIns="50800" tIns="50800" rIns="50800" bIns="50800" rtlCol="0" anchor="ctr"/>
              <a:lstStyle/>
              <a:p>
                <a:pPr algn="ctr">
                  <a:lnSpc>
                    <a:spcPts val="1704"/>
                  </a:lnSpc>
                </a:pPr>
                <a:endParaRPr/>
              </a:p>
            </p:txBody>
          </p:sp>
        </p:grpSp>
        <p:grpSp>
          <p:nvGrpSpPr>
            <p:cNvPr id="15" name="Group 15"/>
            <p:cNvGrpSpPr/>
            <p:nvPr/>
          </p:nvGrpSpPr>
          <p:grpSpPr>
            <a:xfrm>
              <a:off x="0" y="3641635"/>
              <a:ext cx="2756730" cy="425889"/>
              <a:chOff x="0" y="0"/>
              <a:chExt cx="544539" cy="84126"/>
            </a:xfrm>
          </p:grpSpPr>
          <p:sp>
            <p:nvSpPr>
              <p:cNvPr id="16" name="Freeform 16"/>
              <p:cNvSpPr/>
              <p:nvPr/>
            </p:nvSpPr>
            <p:spPr>
              <a:xfrm>
                <a:off x="0" y="0"/>
                <a:ext cx="544539" cy="84126"/>
              </a:xfrm>
              <a:custGeom>
                <a:avLst/>
                <a:gdLst/>
                <a:ahLst/>
                <a:cxnLst/>
                <a:rect l="l" t="t" r="r" b="b"/>
                <a:pathLst>
                  <a:path w="544539" h="84126">
                    <a:moveTo>
                      <a:pt x="0" y="0"/>
                    </a:moveTo>
                    <a:lnTo>
                      <a:pt x="544539" y="0"/>
                    </a:lnTo>
                    <a:lnTo>
                      <a:pt x="544539" y="84126"/>
                    </a:lnTo>
                    <a:lnTo>
                      <a:pt x="0" y="84126"/>
                    </a:lnTo>
                    <a:close/>
                  </a:path>
                </a:pathLst>
              </a:custGeom>
              <a:solidFill>
                <a:srgbClr val="0B98DA"/>
              </a:solidFill>
            </p:spPr>
            <p:txBody>
              <a:bodyPr/>
              <a:lstStyle/>
              <a:p>
                <a:endParaRPr lang="en-US"/>
              </a:p>
            </p:txBody>
          </p:sp>
          <p:sp>
            <p:nvSpPr>
              <p:cNvPr id="17" name="TextBox 17"/>
              <p:cNvSpPr txBox="1"/>
              <p:nvPr/>
            </p:nvSpPr>
            <p:spPr>
              <a:xfrm>
                <a:off x="0" y="28575"/>
                <a:ext cx="544539" cy="55551"/>
              </a:xfrm>
              <a:prstGeom prst="rect">
                <a:avLst/>
              </a:prstGeom>
            </p:spPr>
            <p:txBody>
              <a:bodyPr lIns="50800" tIns="50800" rIns="50800" bIns="50800" rtlCol="0" anchor="ctr"/>
              <a:lstStyle/>
              <a:p>
                <a:pPr algn="ctr">
                  <a:lnSpc>
                    <a:spcPts val="1704"/>
                  </a:lnSpc>
                </a:pPr>
                <a:endParaRPr/>
              </a:p>
            </p:txBody>
          </p:sp>
        </p:grpSp>
        <p:grpSp>
          <p:nvGrpSpPr>
            <p:cNvPr id="18" name="Group 18"/>
            <p:cNvGrpSpPr/>
            <p:nvPr/>
          </p:nvGrpSpPr>
          <p:grpSpPr>
            <a:xfrm>
              <a:off x="0" y="3219758"/>
              <a:ext cx="2756730" cy="421876"/>
              <a:chOff x="0" y="0"/>
              <a:chExt cx="544539" cy="83334"/>
            </a:xfrm>
          </p:grpSpPr>
          <p:sp>
            <p:nvSpPr>
              <p:cNvPr id="19" name="Freeform 19"/>
              <p:cNvSpPr/>
              <p:nvPr/>
            </p:nvSpPr>
            <p:spPr>
              <a:xfrm>
                <a:off x="0" y="0"/>
                <a:ext cx="544539" cy="83334"/>
              </a:xfrm>
              <a:custGeom>
                <a:avLst/>
                <a:gdLst/>
                <a:ahLst/>
                <a:cxnLst/>
                <a:rect l="l" t="t" r="r" b="b"/>
                <a:pathLst>
                  <a:path w="544539" h="83334">
                    <a:moveTo>
                      <a:pt x="0" y="0"/>
                    </a:moveTo>
                    <a:lnTo>
                      <a:pt x="544539" y="0"/>
                    </a:lnTo>
                    <a:lnTo>
                      <a:pt x="544539" y="83334"/>
                    </a:lnTo>
                    <a:lnTo>
                      <a:pt x="0" y="83334"/>
                    </a:lnTo>
                    <a:close/>
                  </a:path>
                </a:pathLst>
              </a:custGeom>
              <a:solidFill>
                <a:srgbClr val="FD8B01"/>
              </a:solidFill>
            </p:spPr>
            <p:txBody>
              <a:bodyPr/>
              <a:lstStyle/>
              <a:p>
                <a:endParaRPr lang="en-US"/>
              </a:p>
            </p:txBody>
          </p:sp>
          <p:sp>
            <p:nvSpPr>
              <p:cNvPr id="20" name="TextBox 20"/>
              <p:cNvSpPr txBox="1"/>
              <p:nvPr/>
            </p:nvSpPr>
            <p:spPr>
              <a:xfrm>
                <a:off x="0" y="28575"/>
                <a:ext cx="544539" cy="54759"/>
              </a:xfrm>
              <a:prstGeom prst="rect">
                <a:avLst/>
              </a:prstGeom>
            </p:spPr>
            <p:txBody>
              <a:bodyPr lIns="50800" tIns="50800" rIns="50800" bIns="50800" rtlCol="0" anchor="ctr"/>
              <a:lstStyle/>
              <a:p>
                <a:pPr algn="ctr">
                  <a:lnSpc>
                    <a:spcPts val="1704"/>
                  </a:lnSpc>
                </a:pPr>
                <a:endParaRPr/>
              </a:p>
            </p:txBody>
          </p:sp>
        </p:grpSp>
        <p:grpSp>
          <p:nvGrpSpPr>
            <p:cNvPr id="21" name="Group 21"/>
            <p:cNvGrpSpPr/>
            <p:nvPr/>
          </p:nvGrpSpPr>
          <p:grpSpPr>
            <a:xfrm>
              <a:off x="0" y="2797882"/>
              <a:ext cx="2756730" cy="421876"/>
              <a:chOff x="0" y="0"/>
              <a:chExt cx="544539" cy="83334"/>
            </a:xfrm>
          </p:grpSpPr>
          <p:sp>
            <p:nvSpPr>
              <p:cNvPr id="22" name="Freeform 22"/>
              <p:cNvSpPr/>
              <p:nvPr/>
            </p:nvSpPr>
            <p:spPr>
              <a:xfrm>
                <a:off x="0" y="0"/>
                <a:ext cx="544539" cy="83334"/>
              </a:xfrm>
              <a:custGeom>
                <a:avLst/>
                <a:gdLst/>
                <a:ahLst/>
                <a:cxnLst/>
                <a:rect l="l" t="t" r="r" b="b"/>
                <a:pathLst>
                  <a:path w="544539" h="83334">
                    <a:moveTo>
                      <a:pt x="0" y="0"/>
                    </a:moveTo>
                    <a:lnTo>
                      <a:pt x="544539" y="0"/>
                    </a:lnTo>
                    <a:lnTo>
                      <a:pt x="544539" y="83334"/>
                    </a:lnTo>
                    <a:lnTo>
                      <a:pt x="0" y="83334"/>
                    </a:lnTo>
                    <a:close/>
                  </a:path>
                </a:pathLst>
              </a:custGeom>
              <a:solidFill>
                <a:srgbClr val="DF0943"/>
              </a:solidFill>
            </p:spPr>
            <p:txBody>
              <a:bodyPr/>
              <a:lstStyle/>
              <a:p>
                <a:endParaRPr lang="en-US"/>
              </a:p>
            </p:txBody>
          </p:sp>
          <p:sp>
            <p:nvSpPr>
              <p:cNvPr id="23" name="TextBox 23"/>
              <p:cNvSpPr txBox="1"/>
              <p:nvPr/>
            </p:nvSpPr>
            <p:spPr>
              <a:xfrm>
                <a:off x="0" y="28575"/>
                <a:ext cx="544539" cy="54759"/>
              </a:xfrm>
              <a:prstGeom prst="rect">
                <a:avLst/>
              </a:prstGeom>
            </p:spPr>
            <p:txBody>
              <a:bodyPr lIns="50800" tIns="50800" rIns="50800" bIns="50800" rtlCol="0" anchor="ctr"/>
              <a:lstStyle/>
              <a:p>
                <a:pPr algn="ctr">
                  <a:lnSpc>
                    <a:spcPts val="1704"/>
                  </a:lnSpc>
                </a:pPr>
                <a:endParaRPr/>
              </a:p>
            </p:txBody>
          </p:sp>
        </p:grpSp>
        <p:grpSp>
          <p:nvGrpSpPr>
            <p:cNvPr id="24" name="Group 24"/>
            <p:cNvGrpSpPr/>
            <p:nvPr/>
          </p:nvGrpSpPr>
          <p:grpSpPr>
            <a:xfrm>
              <a:off x="0" y="0"/>
              <a:ext cx="2756730" cy="2797882"/>
              <a:chOff x="0" y="0"/>
              <a:chExt cx="544539" cy="552668"/>
            </a:xfrm>
          </p:grpSpPr>
          <p:sp>
            <p:nvSpPr>
              <p:cNvPr id="25" name="Freeform 25"/>
              <p:cNvSpPr/>
              <p:nvPr/>
            </p:nvSpPr>
            <p:spPr>
              <a:xfrm>
                <a:off x="0" y="0"/>
                <a:ext cx="544539" cy="552668"/>
              </a:xfrm>
              <a:custGeom>
                <a:avLst/>
                <a:gdLst/>
                <a:ahLst/>
                <a:cxnLst/>
                <a:rect l="l" t="t" r="r" b="b"/>
                <a:pathLst>
                  <a:path w="544539" h="552668">
                    <a:moveTo>
                      <a:pt x="0" y="0"/>
                    </a:moveTo>
                    <a:lnTo>
                      <a:pt x="544539" y="0"/>
                    </a:lnTo>
                    <a:lnTo>
                      <a:pt x="544539" y="552668"/>
                    </a:lnTo>
                    <a:lnTo>
                      <a:pt x="0" y="552668"/>
                    </a:lnTo>
                    <a:close/>
                  </a:path>
                </a:pathLst>
              </a:custGeom>
              <a:solidFill>
                <a:srgbClr val="231F20"/>
              </a:solidFill>
            </p:spPr>
            <p:txBody>
              <a:bodyPr/>
              <a:lstStyle/>
              <a:p>
                <a:endParaRPr lang="en-US"/>
              </a:p>
            </p:txBody>
          </p:sp>
          <p:sp>
            <p:nvSpPr>
              <p:cNvPr id="26" name="TextBox 26"/>
              <p:cNvSpPr txBox="1"/>
              <p:nvPr/>
            </p:nvSpPr>
            <p:spPr>
              <a:xfrm>
                <a:off x="0" y="28575"/>
                <a:ext cx="544539" cy="524093"/>
              </a:xfrm>
              <a:prstGeom prst="rect">
                <a:avLst/>
              </a:prstGeom>
            </p:spPr>
            <p:txBody>
              <a:bodyPr lIns="50800" tIns="50800" rIns="50800" bIns="50800" rtlCol="0" anchor="ctr"/>
              <a:lstStyle/>
              <a:p>
                <a:pPr algn="ctr">
                  <a:lnSpc>
                    <a:spcPts val="1704"/>
                  </a:lnSpc>
                </a:pPr>
                <a:endParaRPr/>
              </a:p>
            </p:txBody>
          </p:sp>
        </p:grpSp>
        <p:sp>
          <p:nvSpPr>
            <p:cNvPr id="27" name="Freeform 27"/>
            <p:cNvSpPr/>
            <p:nvPr/>
          </p:nvSpPr>
          <p:spPr>
            <a:xfrm>
              <a:off x="262643" y="279019"/>
              <a:ext cx="2231445" cy="2239844"/>
            </a:xfrm>
            <a:custGeom>
              <a:avLst/>
              <a:gdLst/>
              <a:ahLst/>
              <a:cxnLst/>
              <a:rect l="l" t="t" r="r" b="b"/>
              <a:pathLst>
                <a:path w="2231445" h="2239844">
                  <a:moveTo>
                    <a:pt x="0" y="0"/>
                  </a:moveTo>
                  <a:lnTo>
                    <a:pt x="2231444" y="0"/>
                  </a:lnTo>
                  <a:lnTo>
                    <a:pt x="2231444" y="2239844"/>
                  </a:lnTo>
                  <a:lnTo>
                    <a:pt x="0" y="2239844"/>
                  </a:lnTo>
                  <a:lnTo>
                    <a:pt x="0" y="0"/>
                  </a:lnTo>
                  <a:close/>
                </a:path>
              </a:pathLst>
            </a:custGeom>
            <a:blipFill>
              <a:blip r:embed="rId5"/>
              <a:stretch>
                <a:fillRect/>
              </a:stretch>
            </a:blipFill>
          </p:spPr>
          <p:txBody>
            <a:bodyPr/>
            <a:lstStyle/>
            <a:p>
              <a:endParaRPr lang="en-US"/>
            </a:p>
          </p:txBody>
        </p:sp>
      </p:grpSp>
      <p:grpSp>
        <p:nvGrpSpPr>
          <p:cNvPr id="28" name="Group 28"/>
          <p:cNvGrpSpPr/>
          <p:nvPr/>
        </p:nvGrpSpPr>
        <p:grpSpPr>
          <a:xfrm>
            <a:off x="7388170" y="579524"/>
            <a:ext cx="10194885" cy="1591415"/>
            <a:chOff x="0" y="0"/>
            <a:chExt cx="13593180" cy="2121887"/>
          </a:xfrm>
        </p:grpSpPr>
        <p:grpSp>
          <p:nvGrpSpPr>
            <p:cNvPr id="29" name="Group 29"/>
            <p:cNvGrpSpPr/>
            <p:nvPr/>
          </p:nvGrpSpPr>
          <p:grpSpPr>
            <a:xfrm>
              <a:off x="0" y="0"/>
              <a:ext cx="13593180" cy="2121887"/>
              <a:chOff x="0" y="0"/>
              <a:chExt cx="3198669" cy="499310"/>
            </a:xfrm>
          </p:grpSpPr>
          <p:sp>
            <p:nvSpPr>
              <p:cNvPr id="30" name="Freeform 30"/>
              <p:cNvSpPr/>
              <p:nvPr/>
            </p:nvSpPr>
            <p:spPr>
              <a:xfrm>
                <a:off x="0" y="0"/>
                <a:ext cx="3198669" cy="499310"/>
              </a:xfrm>
              <a:custGeom>
                <a:avLst/>
                <a:gdLst/>
                <a:ahLst/>
                <a:cxnLst/>
                <a:rect l="l" t="t" r="r" b="b"/>
                <a:pathLst>
                  <a:path w="3198669" h="499310">
                    <a:moveTo>
                      <a:pt x="0" y="0"/>
                    </a:moveTo>
                    <a:lnTo>
                      <a:pt x="3198669" y="0"/>
                    </a:lnTo>
                    <a:lnTo>
                      <a:pt x="3198669" y="499310"/>
                    </a:lnTo>
                    <a:lnTo>
                      <a:pt x="0" y="499310"/>
                    </a:lnTo>
                    <a:close/>
                  </a:path>
                </a:pathLst>
              </a:custGeom>
              <a:solidFill>
                <a:srgbClr val="231F20"/>
              </a:solidFill>
              <a:ln w="9525" cap="sq">
                <a:solidFill>
                  <a:srgbClr val="000000"/>
                </a:solidFill>
                <a:prstDash val="solid"/>
                <a:miter/>
              </a:ln>
            </p:spPr>
            <p:txBody>
              <a:bodyPr/>
              <a:lstStyle/>
              <a:p>
                <a:endParaRPr lang="en-US"/>
              </a:p>
            </p:txBody>
          </p:sp>
          <p:sp>
            <p:nvSpPr>
              <p:cNvPr id="31" name="TextBox 31"/>
              <p:cNvSpPr txBox="1"/>
              <p:nvPr/>
            </p:nvSpPr>
            <p:spPr>
              <a:xfrm>
                <a:off x="0" y="28575"/>
                <a:ext cx="3198669" cy="470735"/>
              </a:xfrm>
              <a:prstGeom prst="rect">
                <a:avLst/>
              </a:prstGeom>
            </p:spPr>
            <p:txBody>
              <a:bodyPr lIns="39882" tIns="39882" rIns="39882" bIns="39882" rtlCol="0" anchor="ctr"/>
              <a:lstStyle/>
              <a:p>
                <a:pPr algn="ctr">
                  <a:lnSpc>
                    <a:spcPts val="1704"/>
                  </a:lnSpc>
                </a:pPr>
                <a:endParaRPr/>
              </a:p>
            </p:txBody>
          </p:sp>
        </p:grpSp>
        <p:grpSp>
          <p:nvGrpSpPr>
            <p:cNvPr id="32" name="Group 32"/>
            <p:cNvGrpSpPr/>
            <p:nvPr/>
          </p:nvGrpSpPr>
          <p:grpSpPr>
            <a:xfrm>
              <a:off x="219519" y="1298226"/>
              <a:ext cx="642510" cy="642510"/>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1833"/>
              </a:solidFill>
            </p:spPr>
            <p:txBody>
              <a:bodyPr/>
              <a:lstStyle/>
              <a:p>
                <a:endParaRPr lang="en-US"/>
              </a:p>
            </p:txBody>
          </p:sp>
          <p:sp>
            <p:nvSpPr>
              <p:cNvPr id="34" name="TextBox 34"/>
              <p:cNvSpPr txBox="1"/>
              <p:nvPr/>
            </p:nvSpPr>
            <p:spPr>
              <a:xfrm>
                <a:off x="76200" y="104775"/>
                <a:ext cx="660400" cy="631825"/>
              </a:xfrm>
              <a:prstGeom prst="rect">
                <a:avLst/>
              </a:prstGeom>
            </p:spPr>
            <p:txBody>
              <a:bodyPr lIns="34099" tIns="34099" rIns="34099" bIns="34099" rtlCol="0" anchor="ctr"/>
              <a:lstStyle/>
              <a:p>
                <a:pPr algn="ctr">
                  <a:lnSpc>
                    <a:spcPts val="1704"/>
                  </a:lnSpc>
                </a:pPr>
                <a:endParaRPr/>
              </a:p>
            </p:txBody>
          </p:sp>
        </p:grpSp>
        <p:grpSp>
          <p:nvGrpSpPr>
            <p:cNvPr id="35" name="Group 35"/>
            <p:cNvGrpSpPr/>
            <p:nvPr/>
          </p:nvGrpSpPr>
          <p:grpSpPr>
            <a:xfrm>
              <a:off x="981377" y="1298226"/>
              <a:ext cx="642510" cy="642510"/>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p:spPr>
            <p:txBody>
              <a:bodyPr/>
              <a:lstStyle/>
              <a:p>
                <a:endParaRPr lang="en-US"/>
              </a:p>
            </p:txBody>
          </p:sp>
          <p:sp>
            <p:nvSpPr>
              <p:cNvPr id="37" name="TextBox 37"/>
              <p:cNvSpPr txBox="1"/>
              <p:nvPr/>
            </p:nvSpPr>
            <p:spPr>
              <a:xfrm>
                <a:off x="76200" y="104775"/>
                <a:ext cx="660400" cy="631825"/>
              </a:xfrm>
              <a:prstGeom prst="rect">
                <a:avLst/>
              </a:prstGeom>
            </p:spPr>
            <p:txBody>
              <a:bodyPr lIns="34099" tIns="34099" rIns="34099" bIns="34099" rtlCol="0" anchor="ctr"/>
              <a:lstStyle/>
              <a:p>
                <a:pPr algn="ctr">
                  <a:lnSpc>
                    <a:spcPts val="1704"/>
                  </a:lnSpc>
                </a:pPr>
                <a:endParaRPr/>
              </a:p>
            </p:txBody>
          </p:sp>
        </p:grpSp>
        <p:grpSp>
          <p:nvGrpSpPr>
            <p:cNvPr id="38" name="Group 38"/>
            <p:cNvGrpSpPr/>
            <p:nvPr/>
          </p:nvGrpSpPr>
          <p:grpSpPr>
            <a:xfrm rot="-10800000">
              <a:off x="12669545" y="1225554"/>
              <a:ext cx="634621" cy="634621"/>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40" name="TextBox 40"/>
              <p:cNvSpPr txBox="1"/>
              <p:nvPr/>
            </p:nvSpPr>
            <p:spPr>
              <a:xfrm>
                <a:off x="76200" y="104775"/>
                <a:ext cx="660400" cy="631825"/>
              </a:xfrm>
              <a:prstGeom prst="rect">
                <a:avLst/>
              </a:prstGeom>
            </p:spPr>
            <p:txBody>
              <a:bodyPr lIns="33860" tIns="33860" rIns="33860" bIns="33860" rtlCol="0" anchor="ctr"/>
              <a:lstStyle/>
              <a:p>
                <a:pPr algn="ctr">
                  <a:lnSpc>
                    <a:spcPts val="1704"/>
                  </a:lnSpc>
                </a:pPr>
                <a:endParaRPr/>
              </a:p>
            </p:txBody>
          </p:sp>
        </p:grpSp>
        <p:grpSp>
          <p:nvGrpSpPr>
            <p:cNvPr id="41" name="Group 41"/>
            <p:cNvGrpSpPr/>
            <p:nvPr/>
          </p:nvGrpSpPr>
          <p:grpSpPr>
            <a:xfrm>
              <a:off x="12946390" y="1356261"/>
              <a:ext cx="295716" cy="373207"/>
              <a:chOff x="0" y="0"/>
              <a:chExt cx="406400" cy="512895"/>
            </a:xfrm>
          </p:grpSpPr>
          <p:sp>
            <p:nvSpPr>
              <p:cNvPr id="42" name="Freeform 42"/>
              <p:cNvSpPr/>
              <p:nvPr/>
            </p:nvSpPr>
            <p:spPr>
              <a:xfrm>
                <a:off x="0" y="0"/>
                <a:ext cx="406400" cy="512895"/>
              </a:xfrm>
              <a:custGeom>
                <a:avLst/>
                <a:gdLst/>
                <a:ahLst/>
                <a:cxnLst/>
                <a:rect l="l" t="t" r="r" b="b"/>
                <a:pathLst>
                  <a:path w="406400" h="512895">
                    <a:moveTo>
                      <a:pt x="0" y="0"/>
                    </a:moveTo>
                    <a:lnTo>
                      <a:pt x="203200" y="0"/>
                    </a:lnTo>
                    <a:lnTo>
                      <a:pt x="406400" y="256447"/>
                    </a:lnTo>
                    <a:lnTo>
                      <a:pt x="203200" y="512895"/>
                    </a:lnTo>
                    <a:lnTo>
                      <a:pt x="0" y="512895"/>
                    </a:lnTo>
                    <a:lnTo>
                      <a:pt x="203200" y="256447"/>
                    </a:lnTo>
                    <a:lnTo>
                      <a:pt x="0" y="0"/>
                    </a:lnTo>
                    <a:close/>
                  </a:path>
                </a:pathLst>
              </a:custGeom>
              <a:solidFill>
                <a:srgbClr val="231F20"/>
              </a:solidFill>
            </p:spPr>
            <p:txBody>
              <a:bodyPr/>
              <a:lstStyle/>
              <a:p>
                <a:endParaRPr lang="en-US"/>
              </a:p>
            </p:txBody>
          </p:sp>
          <p:sp>
            <p:nvSpPr>
              <p:cNvPr id="43" name="TextBox 43"/>
              <p:cNvSpPr txBox="1"/>
              <p:nvPr/>
            </p:nvSpPr>
            <p:spPr>
              <a:xfrm>
                <a:off x="177800" y="28575"/>
                <a:ext cx="152400" cy="484320"/>
              </a:xfrm>
              <a:prstGeom prst="rect">
                <a:avLst/>
              </a:prstGeom>
            </p:spPr>
            <p:txBody>
              <a:bodyPr lIns="33860" tIns="33860" rIns="33860" bIns="33860" rtlCol="0" anchor="ctr"/>
              <a:lstStyle/>
              <a:p>
                <a:pPr algn="ctr">
                  <a:lnSpc>
                    <a:spcPts val="1704"/>
                  </a:lnSpc>
                </a:pPr>
                <a:endParaRPr/>
              </a:p>
            </p:txBody>
          </p:sp>
        </p:grpSp>
        <p:grpSp>
          <p:nvGrpSpPr>
            <p:cNvPr id="44" name="Group 44"/>
            <p:cNvGrpSpPr/>
            <p:nvPr/>
          </p:nvGrpSpPr>
          <p:grpSpPr>
            <a:xfrm rot="-10800000">
              <a:off x="12731605" y="1491860"/>
              <a:ext cx="362643" cy="102010"/>
              <a:chOff x="0" y="0"/>
              <a:chExt cx="107470" cy="30231"/>
            </a:xfrm>
          </p:grpSpPr>
          <p:sp>
            <p:nvSpPr>
              <p:cNvPr id="45" name="Freeform 45"/>
              <p:cNvSpPr/>
              <p:nvPr/>
            </p:nvSpPr>
            <p:spPr>
              <a:xfrm>
                <a:off x="0" y="0"/>
                <a:ext cx="107470" cy="30231"/>
              </a:xfrm>
              <a:custGeom>
                <a:avLst/>
                <a:gdLst/>
                <a:ahLst/>
                <a:cxnLst/>
                <a:rect l="l" t="t" r="r" b="b"/>
                <a:pathLst>
                  <a:path w="107470" h="30231">
                    <a:moveTo>
                      <a:pt x="0" y="0"/>
                    </a:moveTo>
                    <a:lnTo>
                      <a:pt x="107470" y="0"/>
                    </a:lnTo>
                    <a:lnTo>
                      <a:pt x="107470" y="30231"/>
                    </a:lnTo>
                    <a:lnTo>
                      <a:pt x="0" y="30231"/>
                    </a:lnTo>
                    <a:close/>
                  </a:path>
                </a:pathLst>
              </a:custGeom>
              <a:solidFill>
                <a:srgbClr val="231F20"/>
              </a:solidFill>
            </p:spPr>
            <p:txBody>
              <a:bodyPr/>
              <a:lstStyle/>
              <a:p>
                <a:endParaRPr lang="en-US"/>
              </a:p>
            </p:txBody>
          </p:sp>
          <p:sp>
            <p:nvSpPr>
              <p:cNvPr id="46" name="TextBox 46"/>
              <p:cNvSpPr txBox="1"/>
              <p:nvPr/>
            </p:nvSpPr>
            <p:spPr>
              <a:xfrm>
                <a:off x="0" y="28575"/>
                <a:ext cx="107470" cy="1656"/>
              </a:xfrm>
              <a:prstGeom prst="rect">
                <a:avLst/>
              </a:prstGeom>
            </p:spPr>
            <p:txBody>
              <a:bodyPr lIns="33860" tIns="33860" rIns="33860" bIns="33860" rtlCol="0" anchor="ctr"/>
              <a:lstStyle/>
              <a:p>
                <a:pPr algn="ctr">
                  <a:lnSpc>
                    <a:spcPts val="1704"/>
                  </a:lnSpc>
                </a:pPr>
                <a:endParaRPr/>
              </a:p>
            </p:txBody>
          </p:sp>
        </p:grpSp>
        <p:sp>
          <p:nvSpPr>
            <p:cNvPr id="47" name="TextBox 47"/>
            <p:cNvSpPr txBox="1"/>
            <p:nvPr/>
          </p:nvSpPr>
          <p:spPr>
            <a:xfrm>
              <a:off x="280221" y="1332760"/>
              <a:ext cx="521104" cy="540917"/>
            </a:xfrm>
            <a:prstGeom prst="rect">
              <a:avLst/>
            </a:prstGeom>
          </p:spPr>
          <p:txBody>
            <a:bodyPr wrap="square" lIns="0" tIns="0" rIns="0" bIns="0" rtlCol="0" anchor="t">
              <a:spAutoFit/>
            </a:bodyPr>
            <a:lstStyle/>
            <a:p>
              <a:pPr algn="ctr">
                <a:lnSpc>
                  <a:spcPts val="3472"/>
                </a:lnSpc>
              </a:pPr>
              <a:r>
                <a:rPr lang="en-US" sz="2480" b="1" spc="-54" dirty="0">
                  <a:solidFill>
                    <a:srgbClr val="FFFFFF"/>
                  </a:solidFill>
                  <a:latin typeface="Helvetica World Bold"/>
                  <a:ea typeface="Helvetica World Bold"/>
                  <a:cs typeface="Helvetica World Bold"/>
                  <a:sym typeface="Helvetica World Bold"/>
                </a:rPr>
                <a:t>IC</a:t>
              </a:r>
            </a:p>
          </p:txBody>
        </p:sp>
        <p:sp>
          <p:nvSpPr>
            <p:cNvPr id="48" name="TextBox 48"/>
            <p:cNvSpPr txBox="1"/>
            <p:nvPr/>
          </p:nvSpPr>
          <p:spPr>
            <a:xfrm>
              <a:off x="997705" y="1334174"/>
              <a:ext cx="609852" cy="526555"/>
            </a:xfrm>
            <a:prstGeom prst="rect">
              <a:avLst/>
            </a:prstGeom>
          </p:spPr>
          <p:txBody>
            <a:bodyPr wrap="square" lIns="0" tIns="0" rIns="0" bIns="0" rtlCol="0" anchor="t">
              <a:spAutoFit/>
            </a:bodyPr>
            <a:lstStyle/>
            <a:p>
              <a:pPr algn="ctr">
                <a:lnSpc>
                  <a:spcPts val="3417"/>
                </a:lnSpc>
              </a:pPr>
              <a:r>
                <a:rPr lang="en-US" sz="2441" b="1" spc="-53" dirty="0">
                  <a:solidFill>
                    <a:srgbClr val="231F20"/>
                  </a:solidFill>
                  <a:latin typeface="Helvetica World Bold"/>
                  <a:ea typeface="Helvetica World Bold"/>
                  <a:cs typeface="Helvetica World Bold"/>
                  <a:sym typeface="Helvetica World Bold"/>
                </a:rPr>
                <a:t>25</a:t>
              </a:r>
            </a:p>
          </p:txBody>
        </p:sp>
        <p:sp>
          <p:nvSpPr>
            <p:cNvPr id="49" name="TextBox 49"/>
            <p:cNvSpPr txBox="1"/>
            <p:nvPr/>
          </p:nvSpPr>
          <p:spPr>
            <a:xfrm>
              <a:off x="949420" y="359098"/>
              <a:ext cx="11694340" cy="1107688"/>
            </a:xfrm>
            <a:prstGeom prst="rect">
              <a:avLst/>
            </a:prstGeom>
          </p:spPr>
          <p:txBody>
            <a:bodyPr lIns="0" tIns="0" rIns="0" bIns="0" rtlCol="0" anchor="t">
              <a:spAutoFit/>
            </a:bodyPr>
            <a:lstStyle/>
            <a:p>
              <a:pPr algn="ctr">
                <a:lnSpc>
                  <a:spcPts val="6447"/>
                </a:lnSpc>
              </a:pPr>
              <a:r>
                <a:rPr lang="en-US" sz="4605" b="1">
                  <a:solidFill>
                    <a:srgbClr val="FFFFFF"/>
                  </a:solidFill>
                  <a:latin typeface="Helvetica World Bold"/>
                  <a:ea typeface="Helvetica World Bold"/>
                  <a:cs typeface="Helvetica World Bold"/>
                  <a:sym typeface="Helvetica World Bold"/>
                </a:rPr>
                <a:t>DC Crime Analysis</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8000"/>
            </a:blip>
            <a:stretch>
              <a:fillRect t="-2132" r="-711" b="-17154"/>
            </a:stretch>
          </a:blipFill>
        </p:spPr>
        <p:txBody>
          <a:bodyPr/>
          <a:lstStyle/>
          <a:p>
            <a:endParaRPr lang="en-US"/>
          </a:p>
        </p:txBody>
      </p:sp>
      <p:grpSp>
        <p:nvGrpSpPr>
          <p:cNvPr id="3" name="Group 3"/>
          <p:cNvGrpSpPr/>
          <p:nvPr/>
        </p:nvGrpSpPr>
        <p:grpSpPr>
          <a:xfrm>
            <a:off x="0" y="0"/>
            <a:ext cx="2067547" cy="10287000"/>
            <a:chOff x="0" y="0"/>
            <a:chExt cx="2756730" cy="13716000"/>
          </a:xfrm>
        </p:grpSpPr>
        <p:sp>
          <p:nvSpPr>
            <p:cNvPr id="4" name="Freeform 4"/>
            <p:cNvSpPr/>
            <p:nvPr/>
          </p:nvSpPr>
          <p:spPr>
            <a:xfrm>
              <a:off x="0" y="0"/>
              <a:ext cx="2756730" cy="13716000"/>
            </a:xfrm>
            <a:custGeom>
              <a:avLst/>
              <a:gdLst/>
              <a:ahLst/>
              <a:cxnLst/>
              <a:rect l="l" t="t" r="r" b="b"/>
              <a:pathLst>
                <a:path w="2756730" h="13716000">
                  <a:moveTo>
                    <a:pt x="0" y="0"/>
                  </a:moveTo>
                  <a:lnTo>
                    <a:pt x="2756730" y="0"/>
                  </a:lnTo>
                  <a:lnTo>
                    <a:pt x="2756730" y="13716000"/>
                  </a:lnTo>
                  <a:lnTo>
                    <a:pt x="0" y="13716000"/>
                  </a:lnTo>
                  <a:lnTo>
                    <a:pt x="0" y="0"/>
                  </a:lnTo>
                  <a:close/>
                </a:path>
              </a:pathLst>
            </a:custGeom>
            <a:blipFill>
              <a:blip r:embed="rId3"/>
              <a:stretch>
                <a:fillRect l="-2022" t="-423" r="-1655"/>
              </a:stretch>
            </a:blipFill>
          </p:spPr>
          <p:txBody>
            <a:bodyPr/>
            <a:lstStyle/>
            <a:p>
              <a:endParaRPr lang="en-US"/>
            </a:p>
          </p:txBody>
        </p:sp>
        <p:grpSp>
          <p:nvGrpSpPr>
            <p:cNvPr id="5" name="Group 5"/>
            <p:cNvGrpSpPr/>
            <p:nvPr/>
          </p:nvGrpSpPr>
          <p:grpSpPr>
            <a:xfrm>
              <a:off x="1378365" y="4560320"/>
              <a:ext cx="1245750" cy="8677888"/>
              <a:chOff x="0" y="0"/>
              <a:chExt cx="246074" cy="1714151"/>
            </a:xfrm>
          </p:grpSpPr>
          <p:sp>
            <p:nvSpPr>
              <p:cNvPr id="6" name="Freeform 6"/>
              <p:cNvSpPr/>
              <p:nvPr/>
            </p:nvSpPr>
            <p:spPr>
              <a:xfrm>
                <a:off x="0" y="0"/>
                <a:ext cx="246074" cy="1714151"/>
              </a:xfrm>
              <a:custGeom>
                <a:avLst/>
                <a:gdLst/>
                <a:ahLst/>
                <a:cxnLst/>
                <a:rect l="l" t="t" r="r" b="b"/>
                <a:pathLst>
                  <a:path w="246074" h="1714151">
                    <a:moveTo>
                      <a:pt x="0" y="0"/>
                    </a:moveTo>
                    <a:lnTo>
                      <a:pt x="246074" y="0"/>
                    </a:lnTo>
                    <a:lnTo>
                      <a:pt x="246074" y="1714151"/>
                    </a:lnTo>
                    <a:lnTo>
                      <a:pt x="0" y="1714151"/>
                    </a:lnTo>
                    <a:close/>
                  </a:path>
                </a:pathLst>
              </a:custGeom>
              <a:solidFill>
                <a:srgbClr val="231F20"/>
              </a:solidFill>
            </p:spPr>
            <p:txBody>
              <a:bodyPr/>
              <a:lstStyle/>
              <a:p>
                <a:endParaRPr lang="en-US"/>
              </a:p>
            </p:txBody>
          </p:sp>
          <p:sp>
            <p:nvSpPr>
              <p:cNvPr id="7" name="TextBox 7"/>
              <p:cNvSpPr txBox="1"/>
              <p:nvPr/>
            </p:nvSpPr>
            <p:spPr>
              <a:xfrm>
                <a:off x="0" y="28575"/>
                <a:ext cx="246074" cy="1685576"/>
              </a:xfrm>
              <a:prstGeom prst="rect">
                <a:avLst/>
              </a:prstGeom>
            </p:spPr>
            <p:txBody>
              <a:bodyPr lIns="50800" tIns="50800" rIns="50800" bIns="50800" rtlCol="0" anchor="ctr"/>
              <a:lstStyle/>
              <a:p>
                <a:pPr algn="ctr">
                  <a:lnSpc>
                    <a:spcPts val="1704"/>
                  </a:lnSpc>
                </a:pPr>
                <a:endParaRPr/>
              </a:p>
            </p:txBody>
          </p:sp>
        </p:grpSp>
        <p:grpSp>
          <p:nvGrpSpPr>
            <p:cNvPr id="8" name="Group 8"/>
            <p:cNvGrpSpPr/>
            <p:nvPr/>
          </p:nvGrpSpPr>
          <p:grpSpPr>
            <a:xfrm>
              <a:off x="0" y="4468777"/>
              <a:ext cx="2756730" cy="9227684"/>
              <a:chOff x="0" y="0"/>
              <a:chExt cx="544539" cy="1822752"/>
            </a:xfrm>
          </p:grpSpPr>
          <p:sp>
            <p:nvSpPr>
              <p:cNvPr id="9" name="Freeform 9"/>
              <p:cNvSpPr/>
              <p:nvPr/>
            </p:nvSpPr>
            <p:spPr>
              <a:xfrm>
                <a:off x="0" y="0"/>
                <a:ext cx="544539" cy="1822752"/>
              </a:xfrm>
              <a:custGeom>
                <a:avLst/>
                <a:gdLst/>
                <a:ahLst/>
                <a:cxnLst/>
                <a:rect l="l" t="t" r="r" b="b"/>
                <a:pathLst>
                  <a:path w="544539" h="1822752">
                    <a:moveTo>
                      <a:pt x="0" y="0"/>
                    </a:moveTo>
                    <a:lnTo>
                      <a:pt x="544539" y="0"/>
                    </a:lnTo>
                    <a:lnTo>
                      <a:pt x="544539" y="1822752"/>
                    </a:lnTo>
                    <a:lnTo>
                      <a:pt x="0" y="1822752"/>
                    </a:lnTo>
                    <a:close/>
                  </a:path>
                </a:pathLst>
              </a:custGeom>
              <a:solidFill>
                <a:srgbClr val="231F20"/>
              </a:solidFill>
            </p:spPr>
            <p:txBody>
              <a:bodyPr/>
              <a:lstStyle/>
              <a:p>
                <a:endParaRPr lang="en-US"/>
              </a:p>
            </p:txBody>
          </p:sp>
          <p:sp>
            <p:nvSpPr>
              <p:cNvPr id="10" name="TextBox 10"/>
              <p:cNvSpPr txBox="1"/>
              <p:nvPr/>
            </p:nvSpPr>
            <p:spPr>
              <a:xfrm>
                <a:off x="0" y="28575"/>
                <a:ext cx="544539" cy="1794177"/>
              </a:xfrm>
              <a:prstGeom prst="rect">
                <a:avLst/>
              </a:prstGeom>
            </p:spPr>
            <p:txBody>
              <a:bodyPr lIns="50800" tIns="50800" rIns="50800" bIns="50800" rtlCol="0" anchor="ctr"/>
              <a:lstStyle/>
              <a:p>
                <a:pPr algn="ctr">
                  <a:lnSpc>
                    <a:spcPts val="1704"/>
                  </a:lnSpc>
                </a:pPr>
                <a:endParaRPr/>
              </a:p>
            </p:txBody>
          </p:sp>
        </p:grpSp>
        <p:grpSp>
          <p:nvGrpSpPr>
            <p:cNvPr id="11" name="Group 11"/>
            <p:cNvGrpSpPr/>
            <p:nvPr/>
          </p:nvGrpSpPr>
          <p:grpSpPr>
            <a:xfrm>
              <a:off x="0" y="4067524"/>
              <a:ext cx="2756730" cy="401253"/>
              <a:chOff x="0" y="0"/>
              <a:chExt cx="544539" cy="79260"/>
            </a:xfrm>
          </p:grpSpPr>
          <p:sp>
            <p:nvSpPr>
              <p:cNvPr id="12" name="Freeform 12"/>
              <p:cNvSpPr/>
              <p:nvPr/>
            </p:nvSpPr>
            <p:spPr>
              <a:xfrm>
                <a:off x="0" y="0"/>
                <a:ext cx="544539" cy="79260"/>
              </a:xfrm>
              <a:custGeom>
                <a:avLst/>
                <a:gdLst/>
                <a:ahLst/>
                <a:cxnLst/>
                <a:rect l="l" t="t" r="r" b="b"/>
                <a:pathLst>
                  <a:path w="544539" h="79260">
                    <a:moveTo>
                      <a:pt x="0" y="0"/>
                    </a:moveTo>
                    <a:lnTo>
                      <a:pt x="544539" y="0"/>
                    </a:lnTo>
                    <a:lnTo>
                      <a:pt x="544539" y="79260"/>
                    </a:lnTo>
                    <a:lnTo>
                      <a:pt x="0" y="79260"/>
                    </a:lnTo>
                    <a:close/>
                  </a:path>
                </a:pathLst>
              </a:custGeom>
              <a:solidFill>
                <a:srgbClr val="799995"/>
              </a:solidFill>
            </p:spPr>
            <p:txBody>
              <a:bodyPr/>
              <a:lstStyle/>
              <a:p>
                <a:endParaRPr lang="en-US"/>
              </a:p>
            </p:txBody>
          </p:sp>
          <p:sp>
            <p:nvSpPr>
              <p:cNvPr id="13" name="TextBox 13"/>
              <p:cNvSpPr txBox="1"/>
              <p:nvPr/>
            </p:nvSpPr>
            <p:spPr>
              <a:xfrm>
                <a:off x="0" y="28575"/>
                <a:ext cx="544539" cy="50685"/>
              </a:xfrm>
              <a:prstGeom prst="rect">
                <a:avLst/>
              </a:prstGeom>
            </p:spPr>
            <p:txBody>
              <a:bodyPr lIns="50800" tIns="50800" rIns="50800" bIns="50800" rtlCol="0" anchor="ctr"/>
              <a:lstStyle/>
              <a:p>
                <a:pPr algn="ctr">
                  <a:lnSpc>
                    <a:spcPts val="1704"/>
                  </a:lnSpc>
                </a:pPr>
                <a:endParaRPr/>
              </a:p>
            </p:txBody>
          </p:sp>
        </p:grpSp>
        <p:grpSp>
          <p:nvGrpSpPr>
            <p:cNvPr id="14" name="Group 14"/>
            <p:cNvGrpSpPr/>
            <p:nvPr/>
          </p:nvGrpSpPr>
          <p:grpSpPr>
            <a:xfrm>
              <a:off x="0" y="3641635"/>
              <a:ext cx="2756730" cy="425889"/>
              <a:chOff x="0" y="0"/>
              <a:chExt cx="544539" cy="84126"/>
            </a:xfrm>
          </p:grpSpPr>
          <p:sp>
            <p:nvSpPr>
              <p:cNvPr id="15" name="Freeform 15"/>
              <p:cNvSpPr/>
              <p:nvPr/>
            </p:nvSpPr>
            <p:spPr>
              <a:xfrm>
                <a:off x="0" y="0"/>
                <a:ext cx="544539" cy="84126"/>
              </a:xfrm>
              <a:custGeom>
                <a:avLst/>
                <a:gdLst/>
                <a:ahLst/>
                <a:cxnLst/>
                <a:rect l="l" t="t" r="r" b="b"/>
                <a:pathLst>
                  <a:path w="544539" h="84126">
                    <a:moveTo>
                      <a:pt x="0" y="0"/>
                    </a:moveTo>
                    <a:lnTo>
                      <a:pt x="544539" y="0"/>
                    </a:lnTo>
                    <a:lnTo>
                      <a:pt x="544539" y="84126"/>
                    </a:lnTo>
                    <a:lnTo>
                      <a:pt x="0" y="84126"/>
                    </a:lnTo>
                    <a:close/>
                  </a:path>
                </a:pathLst>
              </a:custGeom>
              <a:solidFill>
                <a:srgbClr val="0B98DA"/>
              </a:solidFill>
            </p:spPr>
            <p:txBody>
              <a:bodyPr/>
              <a:lstStyle/>
              <a:p>
                <a:endParaRPr lang="en-US"/>
              </a:p>
            </p:txBody>
          </p:sp>
          <p:sp>
            <p:nvSpPr>
              <p:cNvPr id="16" name="TextBox 16"/>
              <p:cNvSpPr txBox="1"/>
              <p:nvPr/>
            </p:nvSpPr>
            <p:spPr>
              <a:xfrm>
                <a:off x="0" y="28575"/>
                <a:ext cx="544539" cy="55551"/>
              </a:xfrm>
              <a:prstGeom prst="rect">
                <a:avLst/>
              </a:prstGeom>
            </p:spPr>
            <p:txBody>
              <a:bodyPr lIns="50800" tIns="50800" rIns="50800" bIns="50800" rtlCol="0" anchor="ctr"/>
              <a:lstStyle/>
              <a:p>
                <a:pPr algn="ctr">
                  <a:lnSpc>
                    <a:spcPts val="1704"/>
                  </a:lnSpc>
                </a:pPr>
                <a:endParaRPr/>
              </a:p>
            </p:txBody>
          </p:sp>
        </p:grpSp>
        <p:grpSp>
          <p:nvGrpSpPr>
            <p:cNvPr id="17" name="Group 17"/>
            <p:cNvGrpSpPr/>
            <p:nvPr/>
          </p:nvGrpSpPr>
          <p:grpSpPr>
            <a:xfrm>
              <a:off x="0" y="3219758"/>
              <a:ext cx="2756730" cy="421876"/>
              <a:chOff x="0" y="0"/>
              <a:chExt cx="544539" cy="83334"/>
            </a:xfrm>
          </p:grpSpPr>
          <p:sp>
            <p:nvSpPr>
              <p:cNvPr id="18" name="Freeform 18"/>
              <p:cNvSpPr/>
              <p:nvPr/>
            </p:nvSpPr>
            <p:spPr>
              <a:xfrm>
                <a:off x="0" y="0"/>
                <a:ext cx="544539" cy="83334"/>
              </a:xfrm>
              <a:custGeom>
                <a:avLst/>
                <a:gdLst/>
                <a:ahLst/>
                <a:cxnLst/>
                <a:rect l="l" t="t" r="r" b="b"/>
                <a:pathLst>
                  <a:path w="544539" h="83334">
                    <a:moveTo>
                      <a:pt x="0" y="0"/>
                    </a:moveTo>
                    <a:lnTo>
                      <a:pt x="544539" y="0"/>
                    </a:lnTo>
                    <a:lnTo>
                      <a:pt x="544539" y="83334"/>
                    </a:lnTo>
                    <a:lnTo>
                      <a:pt x="0" y="83334"/>
                    </a:lnTo>
                    <a:close/>
                  </a:path>
                </a:pathLst>
              </a:custGeom>
              <a:solidFill>
                <a:srgbClr val="FD8B01"/>
              </a:solidFill>
            </p:spPr>
            <p:txBody>
              <a:bodyPr/>
              <a:lstStyle/>
              <a:p>
                <a:endParaRPr lang="en-US"/>
              </a:p>
            </p:txBody>
          </p:sp>
          <p:sp>
            <p:nvSpPr>
              <p:cNvPr id="19" name="TextBox 19"/>
              <p:cNvSpPr txBox="1"/>
              <p:nvPr/>
            </p:nvSpPr>
            <p:spPr>
              <a:xfrm>
                <a:off x="0" y="28575"/>
                <a:ext cx="544539" cy="54759"/>
              </a:xfrm>
              <a:prstGeom prst="rect">
                <a:avLst/>
              </a:prstGeom>
            </p:spPr>
            <p:txBody>
              <a:bodyPr lIns="50800" tIns="50800" rIns="50800" bIns="50800" rtlCol="0" anchor="ctr"/>
              <a:lstStyle/>
              <a:p>
                <a:pPr algn="ctr">
                  <a:lnSpc>
                    <a:spcPts val="1704"/>
                  </a:lnSpc>
                </a:pPr>
                <a:endParaRPr/>
              </a:p>
            </p:txBody>
          </p:sp>
        </p:grpSp>
        <p:grpSp>
          <p:nvGrpSpPr>
            <p:cNvPr id="20" name="Group 20"/>
            <p:cNvGrpSpPr/>
            <p:nvPr/>
          </p:nvGrpSpPr>
          <p:grpSpPr>
            <a:xfrm>
              <a:off x="0" y="2797882"/>
              <a:ext cx="2756730" cy="421876"/>
              <a:chOff x="0" y="0"/>
              <a:chExt cx="544539" cy="83334"/>
            </a:xfrm>
          </p:grpSpPr>
          <p:sp>
            <p:nvSpPr>
              <p:cNvPr id="21" name="Freeform 21"/>
              <p:cNvSpPr/>
              <p:nvPr/>
            </p:nvSpPr>
            <p:spPr>
              <a:xfrm>
                <a:off x="0" y="0"/>
                <a:ext cx="544539" cy="83334"/>
              </a:xfrm>
              <a:custGeom>
                <a:avLst/>
                <a:gdLst/>
                <a:ahLst/>
                <a:cxnLst/>
                <a:rect l="l" t="t" r="r" b="b"/>
                <a:pathLst>
                  <a:path w="544539" h="83334">
                    <a:moveTo>
                      <a:pt x="0" y="0"/>
                    </a:moveTo>
                    <a:lnTo>
                      <a:pt x="544539" y="0"/>
                    </a:lnTo>
                    <a:lnTo>
                      <a:pt x="544539" y="83334"/>
                    </a:lnTo>
                    <a:lnTo>
                      <a:pt x="0" y="83334"/>
                    </a:lnTo>
                    <a:close/>
                  </a:path>
                </a:pathLst>
              </a:custGeom>
              <a:solidFill>
                <a:srgbClr val="DF0943"/>
              </a:solidFill>
            </p:spPr>
            <p:txBody>
              <a:bodyPr/>
              <a:lstStyle/>
              <a:p>
                <a:endParaRPr lang="en-US"/>
              </a:p>
            </p:txBody>
          </p:sp>
          <p:sp>
            <p:nvSpPr>
              <p:cNvPr id="22" name="TextBox 22"/>
              <p:cNvSpPr txBox="1"/>
              <p:nvPr/>
            </p:nvSpPr>
            <p:spPr>
              <a:xfrm>
                <a:off x="0" y="28575"/>
                <a:ext cx="544539" cy="54759"/>
              </a:xfrm>
              <a:prstGeom prst="rect">
                <a:avLst/>
              </a:prstGeom>
            </p:spPr>
            <p:txBody>
              <a:bodyPr lIns="50800" tIns="50800" rIns="50800" bIns="50800" rtlCol="0" anchor="ctr"/>
              <a:lstStyle/>
              <a:p>
                <a:pPr algn="ctr">
                  <a:lnSpc>
                    <a:spcPts val="1704"/>
                  </a:lnSpc>
                </a:pPr>
                <a:endParaRPr/>
              </a:p>
            </p:txBody>
          </p:sp>
        </p:grpSp>
        <p:grpSp>
          <p:nvGrpSpPr>
            <p:cNvPr id="23" name="Group 23"/>
            <p:cNvGrpSpPr/>
            <p:nvPr/>
          </p:nvGrpSpPr>
          <p:grpSpPr>
            <a:xfrm>
              <a:off x="0" y="0"/>
              <a:ext cx="2756730" cy="2797882"/>
              <a:chOff x="0" y="0"/>
              <a:chExt cx="544539" cy="552668"/>
            </a:xfrm>
          </p:grpSpPr>
          <p:sp>
            <p:nvSpPr>
              <p:cNvPr id="24" name="Freeform 24"/>
              <p:cNvSpPr/>
              <p:nvPr/>
            </p:nvSpPr>
            <p:spPr>
              <a:xfrm>
                <a:off x="0" y="0"/>
                <a:ext cx="544539" cy="552668"/>
              </a:xfrm>
              <a:custGeom>
                <a:avLst/>
                <a:gdLst/>
                <a:ahLst/>
                <a:cxnLst/>
                <a:rect l="l" t="t" r="r" b="b"/>
                <a:pathLst>
                  <a:path w="544539" h="552668">
                    <a:moveTo>
                      <a:pt x="0" y="0"/>
                    </a:moveTo>
                    <a:lnTo>
                      <a:pt x="544539" y="0"/>
                    </a:lnTo>
                    <a:lnTo>
                      <a:pt x="544539" y="552668"/>
                    </a:lnTo>
                    <a:lnTo>
                      <a:pt x="0" y="552668"/>
                    </a:lnTo>
                    <a:close/>
                  </a:path>
                </a:pathLst>
              </a:custGeom>
              <a:solidFill>
                <a:srgbClr val="231F20"/>
              </a:solidFill>
            </p:spPr>
            <p:txBody>
              <a:bodyPr/>
              <a:lstStyle/>
              <a:p>
                <a:endParaRPr lang="en-US"/>
              </a:p>
            </p:txBody>
          </p:sp>
          <p:sp>
            <p:nvSpPr>
              <p:cNvPr id="25" name="TextBox 25"/>
              <p:cNvSpPr txBox="1"/>
              <p:nvPr/>
            </p:nvSpPr>
            <p:spPr>
              <a:xfrm>
                <a:off x="0" y="28575"/>
                <a:ext cx="544539" cy="524093"/>
              </a:xfrm>
              <a:prstGeom prst="rect">
                <a:avLst/>
              </a:prstGeom>
            </p:spPr>
            <p:txBody>
              <a:bodyPr lIns="50800" tIns="50800" rIns="50800" bIns="50800" rtlCol="0" anchor="ctr"/>
              <a:lstStyle/>
              <a:p>
                <a:pPr algn="ctr">
                  <a:lnSpc>
                    <a:spcPts val="1704"/>
                  </a:lnSpc>
                </a:pPr>
                <a:endParaRPr/>
              </a:p>
            </p:txBody>
          </p:sp>
        </p:grpSp>
        <p:sp>
          <p:nvSpPr>
            <p:cNvPr id="26" name="Freeform 26"/>
            <p:cNvSpPr/>
            <p:nvPr/>
          </p:nvSpPr>
          <p:spPr>
            <a:xfrm>
              <a:off x="262643" y="279019"/>
              <a:ext cx="2231445" cy="2239844"/>
            </a:xfrm>
            <a:custGeom>
              <a:avLst/>
              <a:gdLst/>
              <a:ahLst/>
              <a:cxnLst/>
              <a:rect l="l" t="t" r="r" b="b"/>
              <a:pathLst>
                <a:path w="2231445" h="2239844">
                  <a:moveTo>
                    <a:pt x="0" y="0"/>
                  </a:moveTo>
                  <a:lnTo>
                    <a:pt x="2231444" y="0"/>
                  </a:lnTo>
                  <a:lnTo>
                    <a:pt x="2231444" y="2239844"/>
                  </a:lnTo>
                  <a:lnTo>
                    <a:pt x="0" y="2239844"/>
                  </a:lnTo>
                  <a:lnTo>
                    <a:pt x="0" y="0"/>
                  </a:lnTo>
                  <a:close/>
                </a:path>
              </a:pathLst>
            </a:custGeom>
            <a:blipFill>
              <a:blip r:embed="rId4"/>
              <a:stretch>
                <a:fillRect/>
              </a:stretch>
            </a:blipFill>
          </p:spPr>
          <p:txBody>
            <a:bodyPr/>
            <a:lstStyle/>
            <a:p>
              <a:endParaRPr lang="en-US"/>
            </a:p>
          </p:txBody>
        </p:sp>
      </p:grpSp>
      <p:grpSp>
        <p:nvGrpSpPr>
          <p:cNvPr id="27" name="Group 27"/>
          <p:cNvGrpSpPr/>
          <p:nvPr/>
        </p:nvGrpSpPr>
        <p:grpSpPr>
          <a:xfrm>
            <a:off x="3175895" y="538468"/>
            <a:ext cx="13575729" cy="2119163"/>
            <a:chOff x="0" y="0"/>
            <a:chExt cx="18100972" cy="2825550"/>
          </a:xfrm>
        </p:grpSpPr>
        <p:grpSp>
          <p:nvGrpSpPr>
            <p:cNvPr id="28" name="Group 28"/>
            <p:cNvGrpSpPr/>
            <p:nvPr/>
          </p:nvGrpSpPr>
          <p:grpSpPr>
            <a:xfrm>
              <a:off x="0" y="0"/>
              <a:ext cx="18100972" cy="2825550"/>
              <a:chOff x="0" y="0"/>
              <a:chExt cx="3198669" cy="499310"/>
            </a:xfrm>
          </p:grpSpPr>
          <p:sp>
            <p:nvSpPr>
              <p:cNvPr id="29" name="Freeform 29"/>
              <p:cNvSpPr/>
              <p:nvPr/>
            </p:nvSpPr>
            <p:spPr>
              <a:xfrm>
                <a:off x="0" y="0"/>
                <a:ext cx="3198669" cy="499310"/>
              </a:xfrm>
              <a:custGeom>
                <a:avLst/>
                <a:gdLst/>
                <a:ahLst/>
                <a:cxnLst/>
                <a:rect l="l" t="t" r="r" b="b"/>
                <a:pathLst>
                  <a:path w="3198669" h="499310">
                    <a:moveTo>
                      <a:pt x="0" y="0"/>
                    </a:moveTo>
                    <a:lnTo>
                      <a:pt x="3198669" y="0"/>
                    </a:lnTo>
                    <a:lnTo>
                      <a:pt x="3198669" y="499310"/>
                    </a:lnTo>
                    <a:lnTo>
                      <a:pt x="0" y="499310"/>
                    </a:lnTo>
                    <a:close/>
                  </a:path>
                </a:pathLst>
              </a:custGeom>
              <a:solidFill>
                <a:srgbClr val="231F20"/>
              </a:solidFill>
              <a:ln w="9525" cap="sq">
                <a:solidFill>
                  <a:srgbClr val="000000"/>
                </a:solidFill>
                <a:prstDash val="solid"/>
                <a:miter/>
              </a:ln>
            </p:spPr>
            <p:txBody>
              <a:bodyPr/>
              <a:lstStyle/>
              <a:p>
                <a:endParaRPr lang="en-US"/>
              </a:p>
            </p:txBody>
          </p:sp>
          <p:sp>
            <p:nvSpPr>
              <p:cNvPr id="30" name="TextBox 30"/>
              <p:cNvSpPr txBox="1"/>
              <p:nvPr/>
            </p:nvSpPr>
            <p:spPr>
              <a:xfrm>
                <a:off x="0" y="28575"/>
                <a:ext cx="3198669" cy="470735"/>
              </a:xfrm>
              <a:prstGeom prst="rect">
                <a:avLst/>
              </a:prstGeom>
            </p:spPr>
            <p:txBody>
              <a:bodyPr lIns="53108" tIns="53108" rIns="53108" bIns="53108" rtlCol="0" anchor="ctr"/>
              <a:lstStyle/>
              <a:p>
                <a:pPr algn="ctr">
                  <a:lnSpc>
                    <a:spcPts val="1704"/>
                  </a:lnSpc>
                </a:pPr>
                <a:endParaRPr/>
              </a:p>
            </p:txBody>
          </p:sp>
        </p:grpSp>
        <p:grpSp>
          <p:nvGrpSpPr>
            <p:cNvPr id="31" name="Group 31"/>
            <p:cNvGrpSpPr/>
            <p:nvPr/>
          </p:nvGrpSpPr>
          <p:grpSpPr>
            <a:xfrm rot="-10800000">
              <a:off x="16651841" y="1412775"/>
              <a:ext cx="1064275" cy="1064275"/>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33" name="TextBox 33"/>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grpSp>
          <p:nvGrpSpPr>
            <p:cNvPr id="34" name="Group 34"/>
            <p:cNvGrpSpPr/>
            <p:nvPr/>
          </p:nvGrpSpPr>
          <p:grpSpPr>
            <a:xfrm>
              <a:off x="17116116" y="1631974"/>
              <a:ext cx="495923" cy="625877"/>
              <a:chOff x="0" y="0"/>
              <a:chExt cx="406400" cy="512895"/>
            </a:xfrm>
          </p:grpSpPr>
          <p:sp>
            <p:nvSpPr>
              <p:cNvPr id="35" name="Freeform 35"/>
              <p:cNvSpPr/>
              <p:nvPr/>
            </p:nvSpPr>
            <p:spPr>
              <a:xfrm>
                <a:off x="0" y="0"/>
                <a:ext cx="406400" cy="512895"/>
              </a:xfrm>
              <a:custGeom>
                <a:avLst/>
                <a:gdLst/>
                <a:ahLst/>
                <a:cxnLst/>
                <a:rect l="l" t="t" r="r" b="b"/>
                <a:pathLst>
                  <a:path w="406400" h="512895">
                    <a:moveTo>
                      <a:pt x="0" y="0"/>
                    </a:moveTo>
                    <a:lnTo>
                      <a:pt x="203200" y="0"/>
                    </a:lnTo>
                    <a:lnTo>
                      <a:pt x="406400" y="256447"/>
                    </a:lnTo>
                    <a:lnTo>
                      <a:pt x="203200" y="512895"/>
                    </a:lnTo>
                    <a:lnTo>
                      <a:pt x="0" y="512895"/>
                    </a:lnTo>
                    <a:lnTo>
                      <a:pt x="203200" y="256447"/>
                    </a:lnTo>
                    <a:lnTo>
                      <a:pt x="0" y="0"/>
                    </a:lnTo>
                    <a:close/>
                  </a:path>
                </a:pathLst>
              </a:custGeom>
              <a:solidFill>
                <a:srgbClr val="231F20"/>
              </a:solidFill>
            </p:spPr>
            <p:txBody>
              <a:bodyPr/>
              <a:lstStyle/>
              <a:p>
                <a:endParaRPr lang="en-US"/>
              </a:p>
            </p:txBody>
          </p:sp>
          <p:sp>
            <p:nvSpPr>
              <p:cNvPr id="36" name="TextBox 36"/>
              <p:cNvSpPr txBox="1"/>
              <p:nvPr/>
            </p:nvSpPr>
            <p:spPr>
              <a:xfrm>
                <a:off x="177800" y="28575"/>
                <a:ext cx="152400" cy="484320"/>
              </a:xfrm>
              <a:prstGeom prst="rect">
                <a:avLst/>
              </a:prstGeom>
            </p:spPr>
            <p:txBody>
              <a:bodyPr lIns="56785" tIns="56785" rIns="56785" bIns="56785" rtlCol="0" anchor="ctr"/>
              <a:lstStyle/>
              <a:p>
                <a:pPr algn="ctr">
                  <a:lnSpc>
                    <a:spcPts val="1704"/>
                  </a:lnSpc>
                </a:pPr>
                <a:endParaRPr/>
              </a:p>
            </p:txBody>
          </p:sp>
        </p:grpSp>
        <p:grpSp>
          <p:nvGrpSpPr>
            <p:cNvPr id="37" name="Group 37"/>
            <p:cNvGrpSpPr/>
            <p:nvPr/>
          </p:nvGrpSpPr>
          <p:grpSpPr>
            <a:xfrm rot="-10800000">
              <a:off x="16755917" y="1859376"/>
              <a:ext cx="608161" cy="171073"/>
              <a:chOff x="0" y="0"/>
              <a:chExt cx="107470" cy="30231"/>
            </a:xfrm>
          </p:grpSpPr>
          <p:sp>
            <p:nvSpPr>
              <p:cNvPr id="38" name="Freeform 38"/>
              <p:cNvSpPr/>
              <p:nvPr/>
            </p:nvSpPr>
            <p:spPr>
              <a:xfrm>
                <a:off x="0" y="0"/>
                <a:ext cx="107470" cy="30231"/>
              </a:xfrm>
              <a:custGeom>
                <a:avLst/>
                <a:gdLst/>
                <a:ahLst/>
                <a:cxnLst/>
                <a:rect l="l" t="t" r="r" b="b"/>
                <a:pathLst>
                  <a:path w="107470" h="30231">
                    <a:moveTo>
                      <a:pt x="0" y="0"/>
                    </a:moveTo>
                    <a:lnTo>
                      <a:pt x="107470" y="0"/>
                    </a:lnTo>
                    <a:lnTo>
                      <a:pt x="107470" y="30231"/>
                    </a:lnTo>
                    <a:lnTo>
                      <a:pt x="0" y="30231"/>
                    </a:lnTo>
                    <a:close/>
                  </a:path>
                </a:pathLst>
              </a:custGeom>
              <a:solidFill>
                <a:srgbClr val="231F20"/>
              </a:solidFill>
            </p:spPr>
            <p:txBody>
              <a:bodyPr/>
              <a:lstStyle/>
              <a:p>
                <a:endParaRPr lang="en-US"/>
              </a:p>
            </p:txBody>
          </p:sp>
          <p:sp>
            <p:nvSpPr>
              <p:cNvPr id="39" name="TextBox 39"/>
              <p:cNvSpPr txBox="1"/>
              <p:nvPr/>
            </p:nvSpPr>
            <p:spPr>
              <a:xfrm>
                <a:off x="0" y="28575"/>
                <a:ext cx="107470" cy="1656"/>
              </a:xfrm>
              <a:prstGeom prst="rect">
                <a:avLst/>
              </a:prstGeom>
            </p:spPr>
            <p:txBody>
              <a:bodyPr lIns="56785" tIns="56785" rIns="56785" bIns="56785" rtlCol="0" anchor="ctr"/>
              <a:lstStyle/>
              <a:p>
                <a:pPr algn="ctr">
                  <a:lnSpc>
                    <a:spcPts val="1704"/>
                  </a:lnSpc>
                </a:pPr>
                <a:endParaRPr/>
              </a:p>
            </p:txBody>
          </p:sp>
        </p:grpSp>
        <p:grpSp>
          <p:nvGrpSpPr>
            <p:cNvPr id="40" name="Group 40"/>
            <p:cNvGrpSpPr/>
            <p:nvPr/>
          </p:nvGrpSpPr>
          <p:grpSpPr>
            <a:xfrm>
              <a:off x="292316" y="1514375"/>
              <a:ext cx="1069951" cy="1069951"/>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1833"/>
              </a:solidFill>
            </p:spPr>
            <p:txBody>
              <a:bodyPr/>
              <a:lstStyle/>
              <a:p>
                <a:endParaRPr lang="en-US"/>
              </a:p>
            </p:txBody>
          </p:sp>
          <p:sp>
            <p:nvSpPr>
              <p:cNvPr id="42" name="TextBox 42"/>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grpSp>
          <p:nvGrpSpPr>
            <p:cNvPr id="43" name="Group 43"/>
            <p:cNvGrpSpPr/>
            <p:nvPr/>
          </p:nvGrpSpPr>
          <p:grpSpPr>
            <a:xfrm>
              <a:off x="1561013" y="1514375"/>
              <a:ext cx="1069951" cy="1069951"/>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p:spPr>
            <p:txBody>
              <a:bodyPr/>
              <a:lstStyle/>
              <a:p>
                <a:endParaRPr lang="en-US"/>
              </a:p>
            </p:txBody>
          </p:sp>
          <p:sp>
            <p:nvSpPr>
              <p:cNvPr id="45" name="TextBox 45"/>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sp>
          <p:nvSpPr>
            <p:cNvPr id="46" name="TextBox 46"/>
            <p:cNvSpPr txBox="1"/>
            <p:nvPr/>
          </p:nvSpPr>
          <p:spPr>
            <a:xfrm>
              <a:off x="426947" y="1562994"/>
              <a:ext cx="790336" cy="897084"/>
            </a:xfrm>
            <a:prstGeom prst="rect">
              <a:avLst/>
            </a:prstGeom>
          </p:spPr>
          <p:txBody>
            <a:bodyPr wrap="square" lIns="0" tIns="0" rIns="0" bIns="0" rtlCol="0" anchor="t">
              <a:spAutoFit/>
            </a:bodyPr>
            <a:lstStyle/>
            <a:p>
              <a:pPr algn="ctr">
                <a:lnSpc>
                  <a:spcPts val="5782"/>
                </a:lnSpc>
              </a:pPr>
              <a:r>
                <a:rPr lang="en-US" sz="4130" b="1" spc="-90" dirty="0">
                  <a:solidFill>
                    <a:srgbClr val="FFFFFF"/>
                  </a:solidFill>
                  <a:latin typeface="Helvetica World Bold"/>
                  <a:ea typeface="Helvetica World Bold"/>
                  <a:cs typeface="Helvetica World Bold"/>
                  <a:sym typeface="Helvetica World Bold"/>
                </a:rPr>
                <a:t>IC</a:t>
              </a:r>
            </a:p>
          </p:txBody>
        </p:sp>
        <p:sp>
          <p:nvSpPr>
            <p:cNvPr id="47" name="TextBox 47"/>
            <p:cNvSpPr txBox="1"/>
            <p:nvPr/>
          </p:nvSpPr>
          <p:spPr>
            <a:xfrm>
              <a:off x="1714475" y="1546382"/>
              <a:ext cx="763025" cy="968136"/>
            </a:xfrm>
            <a:prstGeom prst="rect">
              <a:avLst/>
            </a:prstGeom>
          </p:spPr>
          <p:txBody>
            <a:bodyPr lIns="0" tIns="0" rIns="0" bIns="0" rtlCol="0" anchor="t">
              <a:spAutoFit/>
            </a:bodyPr>
            <a:lstStyle/>
            <a:p>
              <a:pPr algn="ctr">
                <a:lnSpc>
                  <a:spcPts val="5691"/>
                </a:lnSpc>
              </a:pPr>
              <a:r>
                <a:rPr lang="en-US" sz="4065" b="1" spc="-89" dirty="0">
                  <a:solidFill>
                    <a:srgbClr val="231F20"/>
                  </a:solidFill>
                  <a:latin typeface="Helvetica World Bold"/>
                  <a:ea typeface="Helvetica World Bold"/>
                  <a:cs typeface="Helvetica World Bold"/>
                  <a:sym typeface="Helvetica World Bold"/>
                </a:rPr>
                <a:t>25</a:t>
              </a:r>
            </a:p>
          </p:txBody>
        </p:sp>
        <p:sp>
          <p:nvSpPr>
            <p:cNvPr id="48" name="TextBox 48"/>
            <p:cNvSpPr txBox="1"/>
            <p:nvPr/>
          </p:nvSpPr>
          <p:spPr>
            <a:xfrm>
              <a:off x="1264268" y="529817"/>
              <a:ext cx="15572435" cy="1406280"/>
            </a:xfrm>
            <a:prstGeom prst="rect">
              <a:avLst/>
            </a:prstGeom>
          </p:spPr>
          <p:txBody>
            <a:bodyPr lIns="0" tIns="0" rIns="0" bIns="0" rtlCol="0" anchor="t">
              <a:spAutoFit/>
            </a:bodyPr>
            <a:lstStyle/>
            <a:p>
              <a:pPr algn="ctr">
                <a:lnSpc>
                  <a:spcPts val="8119"/>
                </a:lnSpc>
              </a:pPr>
              <a:r>
                <a:rPr lang="en-US" sz="5799" b="1">
                  <a:solidFill>
                    <a:srgbClr val="FFFFFF"/>
                  </a:solidFill>
                  <a:latin typeface="Helvetica World Bold"/>
                  <a:ea typeface="Helvetica World Bold"/>
                  <a:cs typeface="Helvetica World Bold"/>
                  <a:sym typeface="Helvetica World Bold"/>
                </a:rPr>
                <a:t>Actionable Insights</a:t>
              </a:r>
            </a:p>
          </p:txBody>
        </p:sp>
      </p:grpSp>
      <p:sp>
        <p:nvSpPr>
          <p:cNvPr id="49" name="Freeform 49"/>
          <p:cNvSpPr/>
          <p:nvPr/>
        </p:nvSpPr>
        <p:spPr>
          <a:xfrm>
            <a:off x="3175895" y="3981174"/>
            <a:ext cx="6772506" cy="5307952"/>
          </a:xfrm>
          <a:custGeom>
            <a:avLst/>
            <a:gdLst/>
            <a:ahLst/>
            <a:cxnLst/>
            <a:rect l="l" t="t" r="r" b="b"/>
            <a:pathLst>
              <a:path w="6772506" h="5307952">
                <a:moveTo>
                  <a:pt x="0" y="0"/>
                </a:moveTo>
                <a:lnTo>
                  <a:pt x="6772506" y="0"/>
                </a:lnTo>
                <a:lnTo>
                  <a:pt x="6772506" y="5307952"/>
                </a:lnTo>
                <a:lnTo>
                  <a:pt x="0" y="5307952"/>
                </a:lnTo>
                <a:lnTo>
                  <a:pt x="0" y="0"/>
                </a:lnTo>
                <a:close/>
              </a:path>
            </a:pathLst>
          </a:custGeom>
          <a:blipFill>
            <a:blip r:embed="rId5"/>
            <a:stretch>
              <a:fillRect/>
            </a:stretch>
          </a:blipFill>
          <a:ln w="19050" cap="sq">
            <a:solidFill>
              <a:srgbClr val="000000"/>
            </a:solidFill>
            <a:prstDash val="solid"/>
            <a:miter/>
          </a:ln>
        </p:spPr>
        <p:txBody>
          <a:bodyPr/>
          <a:lstStyle/>
          <a:p>
            <a:endParaRPr lang="en-US"/>
          </a:p>
        </p:txBody>
      </p:sp>
      <p:sp>
        <p:nvSpPr>
          <p:cNvPr id="50" name="TextBox 50"/>
          <p:cNvSpPr txBox="1"/>
          <p:nvPr/>
        </p:nvSpPr>
        <p:spPr>
          <a:xfrm>
            <a:off x="2266515" y="9846166"/>
            <a:ext cx="4654295" cy="316230"/>
          </a:xfrm>
          <a:prstGeom prst="rect">
            <a:avLst/>
          </a:prstGeom>
        </p:spPr>
        <p:txBody>
          <a:bodyPr lIns="0" tIns="0" rIns="0" bIns="0" rtlCol="0" anchor="t">
            <a:spAutoFit/>
          </a:bodyPr>
          <a:lstStyle/>
          <a:p>
            <a:pPr algn="l">
              <a:lnSpc>
                <a:spcPts val="2520"/>
              </a:lnSpc>
              <a:spcBef>
                <a:spcPct val="0"/>
              </a:spcBef>
            </a:pPr>
            <a:r>
              <a:rPr lang="en-US" sz="1800">
                <a:solidFill>
                  <a:srgbClr val="231F20"/>
                </a:solidFill>
                <a:latin typeface="Helvetica World"/>
                <a:ea typeface="Helvetica World"/>
                <a:cs typeface="Helvetica World"/>
                <a:sym typeface="Helvetica World"/>
              </a:rPr>
              <a:t>University of Maryland Baltimore County</a:t>
            </a:r>
          </a:p>
        </p:txBody>
      </p:sp>
      <p:sp>
        <p:nvSpPr>
          <p:cNvPr id="51" name="TextBox 51"/>
          <p:cNvSpPr txBox="1"/>
          <p:nvPr/>
        </p:nvSpPr>
        <p:spPr>
          <a:xfrm>
            <a:off x="10539120" y="4059639"/>
            <a:ext cx="5353999" cy="2741148"/>
          </a:xfrm>
          <a:prstGeom prst="rect">
            <a:avLst/>
          </a:prstGeom>
        </p:spPr>
        <p:txBody>
          <a:bodyPr lIns="0" tIns="0" rIns="0" bIns="0" rtlCol="0" anchor="t">
            <a:spAutoFit/>
          </a:bodyPr>
          <a:lstStyle/>
          <a:p>
            <a:pPr marL="876945" lvl="1" indent="-438473" algn="l">
              <a:lnSpc>
                <a:spcPts val="5483"/>
              </a:lnSpc>
              <a:buFont typeface="Arial"/>
              <a:buChar char="•"/>
            </a:pPr>
            <a:r>
              <a:rPr lang="en-US" sz="4061">
                <a:solidFill>
                  <a:srgbClr val="000000"/>
                </a:solidFill>
                <a:latin typeface="Helvetica World"/>
                <a:ea typeface="Helvetica World"/>
                <a:cs typeface="Helvetica World"/>
                <a:sym typeface="Helvetica World"/>
              </a:rPr>
              <a:t>NYC Subway increased security</a:t>
            </a:r>
          </a:p>
          <a:p>
            <a:pPr marL="876945" lvl="1" indent="-438473" algn="l">
              <a:lnSpc>
                <a:spcPts val="5483"/>
              </a:lnSpc>
              <a:buFont typeface="Arial"/>
              <a:buChar char="•"/>
            </a:pPr>
            <a:r>
              <a:rPr lang="en-US" sz="4061">
                <a:solidFill>
                  <a:srgbClr val="000000"/>
                </a:solidFill>
                <a:latin typeface="Helvetica World"/>
                <a:ea typeface="Helvetica World"/>
                <a:cs typeface="Helvetica World"/>
                <a:sym typeface="Helvetica World"/>
              </a:rPr>
              <a:t>Riders report feeling safer</a:t>
            </a:r>
          </a:p>
        </p:txBody>
      </p:sp>
      <p:sp>
        <p:nvSpPr>
          <p:cNvPr id="52" name="TextBox 52"/>
          <p:cNvSpPr txBox="1"/>
          <p:nvPr/>
        </p:nvSpPr>
        <p:spPr>
          <a:xfrm>
            <a:off x="3175895" y="2857570"/>
            <a:ext cx="13575729" cy="828501"/>
          </a:xfrm>
          <a:prstGeom prst="rect">
            <a:avLst/>
          </a:prstGeom>
        </p:spPr>
        <p:txBody>
          <a:bodyPr lIns="0" tIns="0" rIns="0" bIns="0" rtlCol="0" anchor="t">
            <a:spAutoFit/>
          </a:bodyPr>
          <a:lstStyle/>
          <a:p>
            <a:pPr algn="l">
              <a:lnSpc>
                <a:spcPts val="6199"/>
              </a:lnSpc>
            </a:pPr>
            <a:r>
              <a:rPr lang="en-US" sz="4591" b="1" dirty="0">
                <a:solidFill>
                  <a:srgbClr val="000000"/>
                </a:solidFill>
                <a:latin typeface="Helvetica World Bold"/>
                <a:ea typeface="Helvetica World Bold"/>
                <a:cs typeface="Helvetica World Bold"/>
                <a:sym typeface="Helvetica World Bold"/>
              </a:rPr>
              <a:t>Increase Security patrols during PM &amp; AM Hours </a:t>
            </a:r>
          </a:p>
        </p:txBody>
      </p:sp>
      <p:sp>
        <p:nvSpPr>
          <p:cNvPr id="53" name="TextBox 53"/>
          <p:cNvSpPr txBox="1"/>
          <p:nvPr/>
        </p:nvSpPr>
        <p:spPr>
          <a:xfrm>
            <a:off x="10539120" y="7115112"/>
            <a:ext cx="5353999" cy="2050804"/>
          </a:xfrm>
          <a:prstGeom prst="rect">
            <a:avLst/>
          </a:prstGeom>
        </p:spPr>
        <p:txBody>
          <a:bodyPr lIns="0" tIns="0" rIns="0" bIns="0" rtlCol="0" anchor="t">
            <a:spAutoFit/>
          </a:bodyPr>
          <a:lstStyle/>
          <a:p>
            <a:pPr marL="876945" lvl="1" indent="-438473" algn="l">
              <a:lnSpc>
                <a:spcPts val="5483"/>
              </a:lnSpc>
              <a:buFont typeface="Arial"/>
              <a:buChar char="•"/>
            </a:pPr>
            <a:r>
              <a:rPr lang="en-US" sz="4061">
                <a:solidFill>
                  <a:srgbClr val="000000"/>
                </a:solidFill>
                <a:latin typeface="Helvetica World"/>
                <a:ea typeface="Helvetica World"/>
                <a:cs typeface="Helvetica World"/>
                <a:sym typeface="Helvetica World"/>
              </a:rPr>
              <a:t>Cost-effective to target stations with higher crime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8000"/>
            </a:blip>
            <a:stretch>
              <a:fillRect t="-2132" r="-711" b="-17154"/>
            </a:stretch>
          </a:blipFill>
        </p:spPr>
        <p:txBody>
          <a:bodyPr/>
          <a:lstStyle/>
          <a:p>
            <a:endParaRPr lang="en-US" dirty="0"/>
          </a:p>
        </p:txBody>
      </p:sp>
      <p:sp>
        <p:nvSpPr>
          <p:cNvPr id="3" name="TextBox 3"/>
          <p:cNvSpPr txBox="1"/>
          <p:nvPr/>
        </p:nvSpPr>
        <p:spPr>
          <a:xfrm>
            <a:off x="2266515" y="9846166"/>
            <a:ext cx="4654295" cy="316230"/>
          </a:xfrm>
          <a:prstGeom prst="rect">
            <a:avLst/>
          </a:prstGeom>
        </p:spPr>
        <p:txBody>
          <a:bodyPr lIns="0" tIns="0" rIns="0" bIns="0" rtlCol="0" anchor="t">
            <a:spAutoFit/>
          </a:bodyPr>
          <a:lstStyle/>
          <a:p>
            <a:pPr algn="l">
              <a:lnSpc>
                <a:spcPts val="2520"/>
              </a:lnSpc>
              <a:spcBef>
                <a:spcPct val="0"/>
              </a:spcBef>
            </a:pPr>
            <a:r>
              <a:rPr lang="en-US" sz="1800">
                <a:solidFill>
                  <a:srgbClr val="231F20"/>
                </a:solidFill>
                <a:latin typeface="Helvetica World"/>
                <a:ea typeface="Helvetica World"/>
                <a:cs typeface="Helvetica World"/>
                <a:sym typeface="Helvetica World"/>
              </a:rPr>
              <a:t>University of Maryland Baltimore County</a:t>
            </a:r>
          </a:p>
        </p:txBody>
      </p:sp>
      <p:grpSp>
        <p:nvGrpSpPr>
          <p:cNvPr id="4" name="Group 4"/>
          <p:cNvGrpSpPr/>
          <p:nvPr/>
        </p:nvGrpSpPr>
        <p:grpSpPr>
          <a:xfrm>
            <a:off x="0" y="0"/>
            <a:ext cx="2067547" cy="10287000"/>
            <a:chOff x="0" y="0"/>
            <a:chExt cx="2756730" cy="13716000"/>
          </a:xfrm>
        </p:grpSpPr>
        <p:sp>
          <p:nvSpPr>
            <p:cNvPr id="5" name="Freeform 5"/>
            <p:cNvSpPr/>
            <p:nvPr/>
          </p:nvSpPr>
          <p:spPr>
            <a:xfrm>
              <a:off x="0" y="0"/>
              <a:ext cx="2756730" cy="13716000"/>
            </a:xfrm>
            <a:custGeom>
              <a:avLst/>
              <a:gdLst/>
              <a:ahLst/>
              <a:cxnLst/>
              <a:rect l="l" t="t" r="r" b="b"/>
              <a:pathLst>
                <a:path w="2756730" h="13716000">
                  <a:moveTo>
                    <a:pt x="0" y="0"/>
                  </a:moveTo>
                  <a:lnTo>
                    <a:pt x="2756730" y="0"/>
                  </a:lnTo>
                  <a:lnTo>
                    <a:pt x="2756730" y="13716000"/>
                  </a:lnTo>
                  <a:lnTo>
                    <a:pt x="0" y="13716000"/>
                  </a:lnTo>
                  <a:lnTo>
                    <a:pt x="0" y="0"/>
                  </a:lnTo>
                  <a:close/>
                </a:path>
              </a:pathLst>
            </a:custGeom>
            <a:blipFill>
              <a:blip r:embed="rId3"/>
              <a:stretch>
                <a:fillRect l="-2022" t="-423" r="-1655"/>
              </a:stretch>
            </a:blipFill>
          </p:spPr>
          <p:txBody>
            <a:bodyPr/>
            <a:lstStyle/>
            <a:p>
              <a:endParaRPr lang="en-US"/>
            </a:p>
          </p:txBody>
        </p:sp>
        <p:grpSp>
          <p:nvGrpSpPr>
            <p:cNvPr id="6" name="Group 6"/>
            <p:cNvGrpSpPr/>
            <p:nvPr/>
          </p:nvGrpSpPr>
          <p:grpSpPr>
            <a:xfrm>
              <a:off x="1378365" y="4560320"/>
              <a:ext cx="1245750" cy="8677888"/>
              <a:chOff x="0" y="0"/>
              <a:chExt cx="246074" cy="1714151"/>
            </a:xfrm>
          </p:grpSpPr>
          <p:sp>
            <p:nvSpPr>
              <p:cNvPr id="7" name="Freeform 7"/>
              <p:cNvSpPr/>
              <p:nvPr/>
            </p:nvSpPr>
            <p:spPr>
              <a:xfrm>
                <a:off x="0" y="0"/>
                <a:ext cx="246074" cy="1714151"/>
              </a:xfrm>
              <a:custGeom>
                <a:avLst/>
                <a:gdLst/>
                <a:ahLst/>
                <a:cxnLst/>
                <a:rect l="l" t="t" r="r" b="b"/>
                <a:pathLst>
                  <a:path w="246074" h="1714151">
                    <a:moveTo>
                      <a:pt x="0" y="0"/>
                    </a:moveTo>
                    <a:lnTo>
                      <a:pt x="246074" y="0"/>
                    </a:lnTo>
                    <a:lnTo>
                      <a:pt x="246074" y="1714151"/>
                    </a:lnTo>
                    <a:lnTo>
                      <a:pt x="0" y="1714151"/>
                    </a:lnTo>
                    <a:close/>
                  </a:path>
                </a:pathLst>
              </a:custGeom>
              <a:solidFill>
                <a:srgbClr val="231F20"/>
              </a:solidFill>
            </p:spPr>
            <p:txBody>
              <a:bodyPr/>
              <a:lstStyle/>
              <a:p>
                <a:endParaRPr lang="en-US"/>
              </a:p>
            </p:txBody>
          </p:sp>
          <p:sp>
            <p:nvSpPr>
              <p:cNvPr id="8" name="TextBox 8"/>
              <p:cNvSpPr txBox="1"/>
              <p:nvPr/>
            </p:nvSpPr>
            <p:spPr>
              <a:xfrm>
                <a:off x="0" y="28575"/>
                <a:ext cx="246074" cy="1685576"/>
              </a:xfrm>
              <a:prstGeom prst="rect">
                <a:avLst/>
              </a:prstGeom>
            </p:spPr>
            <p:txBody>
              <a:bodyPr lIns="50800" tIns="50800" rIns="50800" bIns="50800" rtlCol="0" anchor="ctr"/>
              <a:lstStyle/>
              <a:p>
                <a:pPr algn="ctr">
                  <a:lnSpc>
                    <a:spcPts val="1704"/>
                  </a:lnSpc>
                </a:pPr>
                <a:endParaRPr/>
              </a:p>
            </p:txBody>
          </p:sp>
        </p:grpSp>
        <p:grpSp>
          <p:nvGrpSpPr>
            <p:cNvPr id="9" name="Group 9"/>
            <p:cNvGrpSpPr/>
            <p:nvPr/>
          </p:nvGrpSpPr>
          <p:grpSpPr>
            <a:xfrm>
              <a:off x="0" y="4468777"/>
              <a:ext cx="2756730" cy="9227684"/>
              <a:chOff x="0" y="0"/>
              <a:chExt cx="544539" cy="1822752"/>
            </a:xfrm>
          </p:grpSpPr>
          <p:sp>
            <p:nvSpPr>
              <p:cNvPr id="10" name="Freeform 10"/>
              <p:cNvSpPr/>
              <p:nvPr/>
            </p:nvSpPr>
            <p:spPr>
              <a:xfrm>
                <a:off x="0" y="0"/>
                <a:ext cx="544539" cy="1822752"/>
              </a:xfrm>
              <a:custGeom>
                <a:avLst/>
                <a:gdLst/>
                <a:ahLst/>
                <a:cxnLst/>
                <a:rect l="l" t="t" r="r" b="b"/>
                <a:pathLst>
                  <a:path w="544539" h="1822752">
                    <a:moveTo>
                      <a:pt x="0" y="0"/>
                    </a:moveTo>
                    <a:lnTo>
                      <a:pt x="544539" y="0"/>
                    </a:lnTo>
                    <a:lnTo>
                      <a:pt x="544539" y="1822752"/>
                    </a:lnTo>
                    <a:lnTo>
                      <a:pt x="0" y="1822752"/>
                    </a:lnTo>
                    <a:close/>
                  </a:path>
                </a:pathLst>
              </a:custGeom>
              <a:solidFill>
                <a:srgbClr val="231F20"/>
              </a:solidFill>
            </p:spPr>
            <p:txBody>
              <a:bodyPr/>
              <a:lstStyle/>
              <a:p>
                <a:endParaRPr lang="en-US"/>
              </a:p>
            </p:txBody>
          </p:sp>
          <p:sp>
            <p:nvSpPr>
              <p:cNvPr id="11" name="TextBox 11"/>
              <p:cNvSpPr txBox="1"/>
              <p:nvPr/>
            </p:nvSpPr>
            <p:spPr>
              <a:xfrm>
                <a:off x="0" y="28575"/>
                <a:ext cx="544539" cy="1794177"/>
              </a:xfrm>
              <a:prstGeom prst="rect">
                <a:avLst/>
              </a:prstGeom>
            </p:spPr>
            <p:txBody>
              <a:bodyPr lIns="50800" tIns="50800" rIns="50800" bIns="50800" rtlCol="0" anchor="ctr"/>
              <a:lstStyle/>
              <a:p>
                <a:pPr algn="ctr">
                  <a:lnSpc>
                    <a:spcPts val="1704"/>
                  </a:lnSpc>
                </a:pPr>
                <a:endParaRPr/>
              </a:p>
            </p:txBody>
          </p:sp>
        </p:grpSp>
        <p:grpSp>
          <p:nvGrpSpPr>
            <p:cNvPr id="12" name="Group 12"/>
            <p:cNvGrpSpPr/>
            <p:nvPr/>
          </p:nvGrpSpPr>
          <p:grpSpPr>
            <a:xfrm>
              <a:off x="0" y="4067524"/>
              <a:ext cx="2756730" cy="401253"/>
              <a:chOff x="0" y="0"/>
              <a:chExt cx="544539" cy="79260"/>
            </a:xfrm>
          </p:grpSpPr>
          <p:sp>
            <p:nvSpPr>
              <p:cNvPr id="13" name="Freeform 13"/>
              <p:cNvSpPr/>
              <p:nvPr/>
            </p:nvSpPr>
            <p:spPr>
              <a:xfrm>
                <a:off x="0" y="0"/>
                <a:ext cx="544539" cy="79260"/>
              </a:xfrm>
              <a:custGeom>
                <a:avLst/>
                <a:gdLst/>
                <a:ahLst/>
                <a:cxnLst/>
                <a:rect l="l" t="t" r="r" b="b"/>
                <a:pathLst>
                  <a:path w="544539" h="79260">
                    <a:moveTo>
                      <a:pt x="0" y="0"/>
                    </a:moveTo>
                    <a:lnTo>
                      <a:pt x="544539" y="0"/>
                    </a:lnTo>
                    <a:lnTo>
                      <a:pt x="544539" y="79260"/>
                    </a:lnTo>
                    <a:lnTo>
                      <a:pt x="0" y="79260"/>
                    </a:lnTo>
                    <a:close/>
                  </a:path>
                </a:pathLst>
              </a:custGeom>
              <a:solidFill>
                <a:srgbClr val="799995"/>
              </a:solidFill>
            </p:spPr>
            <p:txBody>
              <a:bodyPr/>
              <a:lstStyle/>
              <a:p>
                <a:endParaRPr lang="en-US"/>
              </a:p>
            </p:txBody>
          </p:sp>
          <p:sp>
            <p:nvSpPr>
              <p:cNvPr id="14" name="TextBox 14"/>
              <p:cNvSpPr txBox="1"/>
              <p:nvPr/>
            </p:nvSpPr>
            <p:spPr>
              <a:xfrm>
                <a:off x="0" y="28575"/>
                <a:ext cx="544539" cy="50685"/>
              </a:xfrm>
              <a:prstGeom prst="rect">
                <a:avLst/>
              </a:prstGeom>
            </p:spPr>
            <p:txBody>
              <a:bodyPr lIns="50800" tIns="50800" rIns="50800" bIns="50800" rtlCol="0" anchor="ctr"/>
              <a:lstStyle/>
              <a:p>
                <a:pPr algn="ctr">
                  <a:lnSpc>
                    <a:spcPts val="1704"/>
                  </a:lnSpc>
                </a:pPr>
                <a:endParaRPr/>
              </a:p>
            </p:txBody>
          </p:sp>
        </p:grpSp>
        <p:grpSp>
          <p:nvGrpSpPr>
            <p:cNvPr id="15" name="Group 15"/>
            <p:cNvGrpSpPr/>
            <p:nvPr/>
          </p:nvGrpSpPr>
          <p:grpSpPr>
            <a:xfrm>
              <a:off x="0" y="3641635"/>
              <a:ext cx="2756730" cy="425889"/>
              <a:chOff x="0" y="0"/>
              <a:chExt cx="544539" cy="84126"/>
            </a:xfrm>
          </p:grpSpPr>
          <p:sp>
            <p:nvSpPr>
              <p:cNvPr id="16" name="Freeform 16"/>
              <p:cNvSpPr/>
              <p:nvPr/>
            </p:nvSpPr>
            <p:spPr>
              <a:xfrm>
                <a:off x="0" y="0"/>
                <a:ext cx="544539" cy="84126"/>
              </a:xfrm>
              <a:custGeom>
                <a:avLst/>
                <a:gdLst/>
                <a:ahLst/>
                <a:cxnLst/>
                <a:rect l="l" t="t" r="r" b="b"/>
                <a:pathLst>
                  <a:path w="544539" h="84126">
                    <a:moveTo>
                      <a:pt x="0" y="0"/>
                    </a:moveTo>
                    <a:lnTo>
                      <a:pt x="544539" y="0"/>
                    </a:lnTo>
                    <a:lnTo>
                      <a:pt x="544539" y="84126"/>
                    </a:lnTo>
                    <a:lnTo>
                      <a:pt x="0" y="84126"/>
                    </a:lnTo>
                    <a:close/>
                  </a:path>
                </a:pathLst>
              </a:custGeom>
              <a:solidFill>
                <a:srgbClr val="0B98DA"/>
              </a:solidFill>
            </p:spPr>
            <p:txBody>
              <a:bodyPr/>
              <a:lstStyle/>
              <a:p>
                <a:endParaRPr lang="en-US"/>
              </a:p>
            </p:txBody>
          </p:sp>
          <p:sp>
            <p:nvSpPr>
              <p:cNvPr id="17" name="TextBox 17"/>
              <p:cNvSpPr txBox="1"/>
              <p:nvPr/>
            </p:nvSpPr>
            <p:spPr>
              <a:xfrm>
                <a:off x="0" y="28575"/>
                <a:ext cx="544539" cy="55551"/>
              </a:xfrm>
              <a:prstGeom prst="rect">
                <a:avLst/>
              </a:prstGeom>
            </p:spPr>
            <p:txBody>
              <a:bodyPr lIns="50800" tIns="50800" rIns="50800" bIns="50800" rtlCol="0" anchor="ctr"/>
              <a:lstStyle/>
              <a:p>
                <a:pPr algn="ctr">
                  <a:lnSpc>
                    <a:spcPts val="1704"/>
                  </a:lnSpc>
                </a:pPr>
                <a:endParaRPr/>
              </a:p>
            </p:txBody>
          </p:sp>
        </p:grpSp>
        <p:grpSp>
          <p:nvGrpSpPr>
            <p:cNvPr id="18" name="Group 18"/>
            <p:cNvGrpSpPr/>
            <p:nvPr/>
          </p:nvGrpSpPr>
          <p:grpSpPr>
            <a:xfrm>
              <a:off x="0" y="3219758"/>
              <a:ext cx="2756730" cy="421876"/>
              <a:chOff x="0" y="0"/>
              <a:chExt cx="544539" cy="83334"/>
            </a:xfrm>
          </p:grpSpPr>
          <p:sp>
            <p:nvSpPr>
              <p:cNvPr id="19" name="Freeform 19"/>
              <p:cNvSpPr/>
              <p:nvPr/>
            </p:nvSpPr>
            <p:spPr>
              <a:xfrm>
                <a:off x="0" y="0"/>
                <a:ext cx="544539" cy="83334"/>
              </a:xfrm>
              <a:custGeom>
                <a:avLst/>
                <a:gdLst/>
                <a:ahLst/>
                <a:cxnLst/>
                <a:rect l="l" t="t" r="r" b="b"/>
                <a:pathLst>
                  <a:path w="544539" h="83334">
                    <a:moveTo>
                      <a:pt x="0" y="0"/>
                    </a:moveTo>
                    <a:lnTo>
                      <a:pt x="544539" y="0"/>
                    </a:lnTo>
                    <a:lnTo>
                      <a:pt x="544539" y="83334"/>
                    </a:lnTo>
                    <a:lnTo>
                      <a:pt x="0" y="83334"/>
                    </a:lnTo>
                    <a:close/>
                  </a:path>
                </a:pathLst>
              </a:custGeom>
              <a:solidFill>
                <a:srgbClr val="FD8B01"/>
              </a:solidFill>
            </p:spPr>
            <p:txBody>
              <a:bodyPr/>
              <a:lstStyle/>
              <a:p>
                <a:endParaRPr lang="en-US"/>
              </a:p>
            </p:txBody>
          </p:sp>
          <p:sp>
            <p:nvSpPr>
              <p:cNvPr id="20" name="TextBox 20"/>
              <p:cNvSpPr txBox="1"/>
              <p:nvPr/>
            </p:nvSpPr>
            <p:spPr>
              <a:xfrm>
                <a:off x="0" y="28575"/>
                <a:ext cx="544539" cy="54759"/>
              </a:xfrm>
              <a:prstGeom prst="rect">
                <a:avLst/>
              </a:prstGeom>
            </p:spPr>
            <p:txBody>
              <a:bodyPr lIns="50800" tIns="50800" rIns="50800" bIns="50800" rtlCol="0" anchor="ctr"/>
              <a:lstStyle/>
              <a:p>
                <a:pPr algn="ctr">
                  <a:lnSpc>
                    <a:spcPts val="1704"/>
                  </a:lnSpc>
                </a:pPr>
                <a:endParaRPr/>
              </a:p>
            </p:txBody>
          </p:sp>
        </p:grpSp>
        <p:grpSp>
          <p:nvGrpSpPr>
            <p:cNvPr id="21" name="Group 21"/>
            <p:cNvGrpSpPr/>
            <p:nvPr/>
          </p:nvGrpSpPr>
          <p:grpSpPr>
            <a:xfrm>
              <a:off x="0" y="2797882"/>
              <a:ext cx="2756730" cy="421876"/>
              <a:chOff x="0" y="0"/>
              <a:chExt cx="544539" cy="83334"/>
            </a:xfrm>
          </p:grpSpPr>
          <p:sp>
            <p:nvSpPr>
              <p:cNvPr id="22" name="Freeform 22"/>
              <p:cNvSpPr/>
              <p:nvPr/>
            </p:nvSpPr>
            <p:spPr>
              <a:xfrm>
                <a:off x="0" y="0"/>
                <a:ext cx="544539" cy="83334"/>
              </a:xfrm>
              <a:custGeom>
                <a:avLst/>
                <a:gdLst/>
                <a:ahLst/>
                <a:cxnLst/>
                <a:rect l="l" t="t" r="r" b="b"/>
                <a:pathLst>
                  <a:path w="544539" h="83334">
                    <a:moveTo>
                      <a:pt x="0" y="0"/>
                    </a:moveTo>
                    <a:lnTo>
                      <a:pt x="544539" y="0"/>
                    </a:lnTo>
                    <a:lnTo>
                      <a:pt x="544539" y="83334"/>
                    </a:lnTo>
                    <a:lnTo>
                      <a:pt x="0" y="83334"/>
                    </a:lnTo>
                    <a:close/>
                  </a:path>
                </a:pathLst>
              </a:custGeom>
              <a:solidFill>
                <a:srgbClr val="DF0943"/>
              </a:solidFill>
            </p:spPr>
            <p:txBody>
              <a:bodyPr/>
              <a:lstStyle/>
              <a:p>
                <a:endParaRPr lang="en-US"/>
              </a:p>
            </p:txBody>
          </p:sp>
          <p:sp>
            <p:nvSpPr>
              <p:cNvPr id="23" name="TextBox 23"/>
              <p:cNvSpPr txBox="1"/>
              <p:nvPr/>
            </p:nvSpPr>
            <p:spPr>
              <a:xfrm>
                <a:off x="0" y="28575"/>
                <a:ext cx="544539" cy="54759"/>
              </a:xfrm>
              <a:prstGeom prst="rect">
                <a:avLst/>
              </a:prstGeom>
            </p:spPr>
            <p:txBody>
              <a:bodyPr lIns="50800" tIns="50800" rIns="50800" bIns="50800" rtlCol="0" anchor="ctr"/>
              <a:lstStyle/>
              <a:p>
                <a:pPr algn="ctr">
                  <a:lnSpc>
                    <a:spcPts val="1704"/>
                  </a:lnSpc>
                </a:pPr>
                <a:endParaRPr/>
              </a:p>
            </p:txBody>
          </p:sp>
        </p:grpSp>
        <p:grpSp>
          <p:nvGrpSpPr>
            <p:cNvPr id="24" name="Group 24"/>
            <p:cNvGrpSpPr/>
            <p:nvPr/>
          </p:nvGrpSpPr>
          <p:grpSpPr>
            <a:xfrm>
              <a:off x="0" y="0"/>
              <a:ext cx="2756730" cy="2797882"/>
              <a:chOff x="0" y="0"/>
              <a:chExt cx="544539" cy="552668"/>
            </a:xfrm>
          </p:grpSpPr>
          <p:sp>
            <p:nvSpPr>
              <p:cNvPr id="25" name="Freeform 25"/>
              <p:cNvSpPr/>
              <p:nvPr/>
            </p:nvSpPr>
            <p:spPr>
              <a:xfrm>
                <a:off x="0" y="0"/>
                <a:ext cx="544539" cy="552668"/>
              </a:xfrm>
              <a:custGeom>
                <a:avLst/>
                <a:gdLst/>
                <a:ahLst/>
                <a:cxnLst/>
                <a:rect l="l" t="t" r="r" b="b"/>
                <a:pathLst>
                  <a:path w="544539" h="552668">
                    <a:moveTo>
                      <a:pt x="0" y="0"/>
                    </a:moveTo>
                    <a:lnTo>
                      <a:pt x="544539" y="0"/>
                    </a:lnTo>
                    <a:lnTo>
                      <a:pt x="544539" y="552668"/>
                    </a:lnTo>
                    <a:lnTo>
                      <a:pt x="0" y="552668"/>
                    </a:lnTo>
                    <a:close/>
                  </a:path>
                </a:pathLst>
              </a:custGeom>
              <a:solidFill>
                <a:srgbClr val="231F20"/>
              </a:solidFill>
            </p:spPr>
            <p:txBody>
              <a:bodyPr/>
              <a:lstStyle/>
              <a:p>
                <a:endParaRPr lang="en-US"/>
              </a:p>
            </p:txBody>
          </p:sp>
          <p:sp>
            <p:nvSpPr>
              <p:cNvPr id="26" name="TextBox 26"/>
              <p:cNvSpPr txBox="1"/>
              <p:nvPr/>
            </p:nvSpPr>
            <p:spPr>
              <a:xfrm>
                <a:off x="0" y="28575"/>
                <a:ext cx="544539" cy="524093"/>
              </a:xfrm>
              <a:prstGeom prst="rect">
                <a:avLst/>
              </a:prstGeom>
            </p:spPr>
            <p:txBody>
              <a:bodyPr lIns="50800" tIns="50800" rIns="50800" bIns="50800" rtlCol="0" anchor="ctr"/>
              <a:lstStyle/>
              <a:p>
                <a:pPr algn="ctr">
                  <a:lnSpc>
                    <a:spcPts val="1704"/>
                  </a:lnSpc>
                </a:pPr>
                <a:endParaRPr/>
              </a:p>
            </p:txBody>
          </p:sp>
        </p:grpSp>
        <p:sp>
          <p:nvSpPr>
            <p:cNvPr id="27" name="Freeform 27"/>
            <p:cNvSpPr/>
            <p:nvPr/>
          </p:nvSpPr>
          <p:spPr>
            <a:xfrm>
              <a:off x="262643" y="279019"/>
              <a:ext cx="2231445" cy="2239844"/>
            </a:xfrm>
            <a:custGeom>
              <a:avLst/>
              <a:gdLst/>
              <a:ahLst/>
              <a:cxnLst/>
              <a:rect l="l" t="t" r="r" b="b"/>
              <a:pathLst>
                <a:path w="2231445" h="2239844">
                  <a:moveTo>
                    <a:pt x="0" y="0"/>
                  </a:moveTo>
                  <a:lnTo>
                    <a:pt x="2231444" y="0"/>
                  </a:lnTo>
                  <a:lnTo>
                    <a:pt x="2231444" y="2239844"/>
                  </a:lnTo>
                  <a:lnTo>
                    <a:pt x="0" y="2239844"/>
                  </a:lnTo>
                  <a:lnTo>
                    <a:pt x="0" y="0"/>
                  </a:lnTo>
                  <a:close/>
                </a:path>
              </a:pathLst>
            </a:custGeom>
            <a:blipFill>
              <a:blip r:embed="rId4"/>
              <a:stretch>
                <a:fillRect/>
              </a:stretch>
            </a:blipFill>
          </p:spPr>
          <p:txBody>
            <a:bodyPr/>
            <a:lstStyle/>
            <a:p>
              <a:endParaRPr lang="en-US"/>
            </a:p>
          </p:txBody>
        </p:sp>
      </p:grpSp>
      <p:grpSp>
        <p:nvGrpSpPr>
          <p:cNvPr id="28" name="Group 28"/>
          <p:cNvGrpSpPr/>
          <p:nvPr/>
        </p:nvGrpSpPr>
        <p:grpSpPr>
          <a:xfrm>
            <a:off x="3175895" y="538468"/>
            <a:ext cx="13575729" cy="2119163"/>
            <a:chOff x="0" y="0"/>
            <a:chExt cx="3198669" cy="499310"/>
          </a:xfrm>
        </p:grpSpPr>
        <p:sp>
          <p:nvSpPr>
            <p:cNvPr id="29" name="Freeform 29"/>
            <p:cNvSpPr/>
            <p:nvPr/>
          </p:nvSpPr>
          <p:spPr>
            <a:xfrm>
              <a:off x="0" y="0"/>
              <a:ext cx="3198669" cy="499310"/>
            </a:xfrm>
            <a:custGeom>
              <a:avLst/>
              <a:gdLst/>
              <a:ahLst/>
              <a:cxnLst/>
              <a:rect l="l" t="t" r="r" b="b"/>
              <a:pathLst>
                <a:path w="3198669" h="499310">
                  <a:moveTo>
                    <a:pt x="0" y="0"/>
                  </a:moveTo>
                  <a:lnTo>
                    <a:pt x="3198669" y="0"/>
                  </a:lnTo>
                  <a:lnTo>
                    <a:pt x="3198669" y="499310"/>
                  </a:lnTo>
                  <a:lnTo>
                    <a:pt x="0" y="499310"/>
                  </a:lnTo>
                  <a:close/>
                </a:path>
              </a:pathLst>
            </a:custGeom>
            <a:solidFill>
              <a:srgbClr val="231F20"/>
            </a:solidFill>
            <a:ln w="9525" cap="sq">
              <a:solidFill>
                <a:srgbClr val="000000"/>
              </a:solidFill>
              <a:prstDash val="solid"/>
              <a:miter/>
            </a:ln>
          </p:spPr>
          <p:txBody>
            <a:bodyPr/>
            <a:lstStyle/>
            <a:p>
              <a:endParaRPr lang="en-US" dirty="0"/>
            </a:p>
          </p:txBody>
        </p:sp>
        <p:sp>
          <p:nvSpPr>
            <p:cNvPr id="30" name="TextBox 30"/>
            <p:cNvSpPr txBox="1"/>
            <p:nvPr/>
          </p:nvSpPr>
          <p:spPr>
            <a:xfrm>
              <a:off x="0" y="28575"/>
              <a:ext cx="3198669" cy="470735"/>
            </a:xfrm>
            <a:prstGeom prst="rect">
              <a:avLst/>
            </a:prstGeom>
          </p:spPr>
          <p:txBody>
            <a:bodyPr lIns="53108" tIns="53108" rIns="53108" bIns="53108" rtlCol="0" anchor="ctr"/>
            <a:lstStyle/>
            <a:p>
              <a:pPr algn="ctr">
                <a:lnSpc>
                  <a:spcPts val="1704"/>
                </a:lnSpc>
              </a:pPr>
              <a:endParaRPr/>
            </a:p>
          </p:txBody>
        </p:sp>
      </p:grpSp>
      <p:grpSp>
        <p:nvGrpSpPr>
          <p:cNvPr id="31" name="Group 31"/>
          <p:cNvGrpSpPr/>
          <p:nvPr/>
        </p:nvGrpSpPr>
        <p:grpSpPr>
          <a:xfrm rot="-10800000">
            <a:off x="15664776" y="1598050"/>
            <a:ext cx="798206" cy="798206"/>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33" name="TextBox 33"/>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grpSp>
        <p:nvGrpSpPr>
          <p:cNvPr id="34" name="Group 34"/>
          <p:cNvGrpSpPr/>
          <p:nvPr/>
        </p:nvGrpSpPr>
        <p:grpSpPr>
          <a:xfrm>
            <a:off x="16012982" y="1762449"/>
            <a:ext cx="371942" cy="469407"/>
            <a:chOff x="0" y="0"/>
            <a:chExt cx="406400" cy="512895"/>
          </a:xfrm>
        </p:grpSpPr>
        <p:sp>
          <p:nvSpPr>
            <p:cNvPr id="35" name="Freeform 35"/>
            <p:cNvSpPr/>
            <p:nvPr/>
          </p:nvSpPr>
          <p:spPr>
            <a:xfrm>
              <a:off x="0" y="0"/>
              <a:ext cx="406400" cy="512895"/>
            </a:xfrm>
            <a:custGeom>
              <a:avLst/>
              <a:gdLst/>
              <a:ahLst/>
              <a:cxnLst/>
              <a:rect l="l" t="t" r="r" b="b"/>
              <a:pathLst>
                <a:path w="406400" h="512895">
                  <a:moveTo>
                    <a:pt x="0" y="0"/>
                  </a:moveTo>
                  <a:lnTo>
                    <a:pt x="203200" y="0"/>
                  </a:lnTo>
                  <a:lnTo>
                    <a:pt x="406400" y="256447"/>
                  </a:lnTo>
                  <a:lnTo>
                    <a:pt x="203200" y="512895"/>
                  </a:lnTo>
                  <a:lnTo>
                    <a:pt x="0" y="512895"/>
                  </a:lnTo>
                  <a:lnTo>
                    <a:pt x="203200" y="256447"/>
                  </a:lnTo>
                  <a:lnTo>
                    <a:pt x="0" y="0"/>
                  </a:lnTo>
                  <a:close/>
                </a:path>
              </a:pathLst>
            </a:custGeom>
            <a:solidFill>
              <a:srgbClr val="231F20"/>
            </a:solidFill>
          </p:spPr>
          <p:txBody>
            <a:bodyPr/>
            <a:lstStyle/>
            <a:p>
              <a:endParaRPr lang="en-US"/>
            </a:p>
          </p:txBody>
        </p:sp>
        <p:sp>
          <p:nvSpPr>
            <p:cNvPr id="36" name="TextBox 36"/>
            <p:cNvSpPr txBox="1"/>
            <p:nvPr/>
          </p:nvSpPr>
          <p:spPr>
            <a:xfrm>
              <a:off x="177800" y="28575"/>
              <a:ext cx="152400" cy="484320"/>
            </a:xfrm>
            <a:prstGeom prst="rect">
              <a:avLst/>
            </a:prstGeom>
          </p:spPr>
          <p:txBody>
            <a:bodyPr lIns="56785" tIns="56785" rIns="56785" bIns="56785" rtlCol="0" anchor="ctr"/>
            <a:lstStyle/>
            <a:p>
              <a:pPr algn="ctr">
                <a:lnSpc>
                  <a:spcPts val="1704"/>
                </a:lnSpc>
              </a:pPr>
              <a:endParaRPr/>
            </a:p>
          </p:txBody>
        </p:sp>
      </p:grpSp>
      <p:grpSp>
        <p:nvGrpSpPr>
          <p:cNvPr id="37" name="Group 37"/>
          <p:cNvGrpSpPr/>
          <p:nvPr/>
        </p:nvGrpSpPr>
        <p:grpSpPr>
          <a:xfrm rot="-10800000">
            <a:off x="15742833" y="1933000"/>
            <a:ext cx="456121" cy="128305"/>
            <a:chOff x="0" y="0"/>
            <a:chExt cx="107470" cy="30231"/>
          </a:xfrm>
        </p:grpSpPr>
        <p:sp>
          <p:nvSpPr>
            <p:cNvPr id="38" name="Freeform 38"/>
            <p:cNvSpPr/>
            <p:nvPr/>
          </p:nvSpPr>
          <p:spPr>
            <a:xfrm>
              <a:off x="0" y="0"/>
              <a:ext cx="107470" cy="30231"/>
            </a:xfrm>
            <a:custGeom>
              <a:avLst/>
              <a:gdLst/>
              <a:ahLst/>
              <a:cxnLst/>
              <a:rect l="l" t="t" r="r" b="b"/>
              <a:pathLst>
                <a:path w="107470" h="30231">
                  <a:moveTo>
                    <a:pt x="0" y="0"/>
                  </a:moveTo>
                  <a:lnTo>
                    <a:pt x="107470" y="0"/>
                  </a:lnTo>
                  <a:lnTo>
                    <a:pt x="107470" y="30231"/>
                  </a:lnTo>
                  <a:lnTo>
                    <a:pt x="0" y="30231"/>
                  </a:lnTo>
                  <a:close/>
                </a:path>
              </a:pathLst>
            </a:custGeom>
            <a:solidFill>
              <a:srgbClr val="231F20"/>
            </a:solidFill>
          </p:spPr>
          <p:txBody>
            <a:bodyPr/>
            <a:lstStyle/>
            <a:p>
              <a:endParaRPr lang="en-US"/>
            </a:p>
          </p:txBody>
        </p:sp>
        <p:sp>
          <p:nvSpPr>
            <p:cNvPr id="39" name="TextBox 39"/>
            <p:cNvSpPr txBox="1"/>
            <p:nvPr/>
          </p:nvSpPr>
          <p:spPr>
            <a:xfrm>
              <a:off x="0" y="28575"/>
              <a:ext cx="107470" cy="1656"/>
            </a:xfrm>
            <a:prstGeom prst="rect">
              <a:avLst/>
            </a:prstGeom>
          </p:spPr>
          <p:txBody>
            <a:bodyPr lIns="56785" tIns="56785" rIns="56785" bIns="56785" rtlCol="0" anchor="ctr"/>
            <a:lstStyle/>
            <a:p>
              <a:pPr algn="ctr">
                <a:lnSpc>
                  <a:spcPts val="1704"/>
                </a:lnSpc>
              </a:pPr>
              <a:endParaRPr/>
            </a:p>
          </p:txBody>
        </p:sp>
      </p:grpSp>
      <p:grpSp>
        <p:nvGrpSpPr>
          <p:cNvPr id="40" name="Group 40"/>
          <p:cNvGrpSpPr/>
          <p:nvPr/>
        </p:nvGrpSpPr>
        <p:grpSpPr>
          <a:xfrm>
            <a:off x="3395132" y="1674250"/>
            <a:ext cx="802463" cy="802463"/>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1833"/>
            </a:solidFill>
          </p:spPr>
          <p:txBody>
            <a:bodyPr/>
            <a:lstStyle/>
            <a:p>
              <a:endParaRPr lang="en-US"/>
            </a:p>
          </p:txBody>
        </p:sp>
        <p:sp>
          <p:nvSpPr>
            <p:cNvPr id="42" name="TextBox 42"/>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grpSp>
        <p:nvGrpSpPr>
          <p:cNvPr id="43" name="Group 43"/>
          <p:cNvGrpSpPr/>
          <p:nvPr/>
        </p:nvGrpSpPr>
        <p:grpSpPr>
          <a:xfrm>
            <a:off x="4346655" y="1674250"/>
            <a:ext cx="802463" cy="802463"/>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p:spPr>
          <p:txBody>
            <a:bodyPr/>
            <a:lstStyle/>
            <a:p>
              <a:endParaRPr lang="en-US"/>
            </a:p>
          </p:txBody>
        </p:sp>
        <p:sp>
          <p:nvSpPr>
            <p:cNvPr id="45" name="TextBox 45"/>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sp>
        <p:nvSpPr>
          <p:cNvPr id="46" name="TextBox 46"/>
          <p:cNvSpPr txBox="1"/>
          <p:nvPr/>
        </p:nvSpPr>
        <p:spPr>
          <a:xfrm>
            <a:off x="3530771" y="1723443"/>
            <a:ext cx="517521" cy="672813"/>
          </a:xfrm>
          <a:prstGeom prst="rect">
            <a:avLst/>
          </a:prstGeom>
        </p:spPr>
        <p:txBody>
          <a:bodyPr wrap="square" lIns="0" tIns="0" rIns="0" bIns="0" rtlCol="0" anchor="t">
            <a:spAutoFit/>
          </a:bodyPr>
          <a:lstStyle/>
          <a:p>
            <a:pPr algn="ctr">
              <a:lnSpc>
                <a:spcPts val="5782"/>
              </a:lnSpc>
            </a:pPr>
            <a:r>
              <a:rPr lang="en-US" sz="4130" b="1" spc="-90" dirty="0">
                <a:solidFill>
                  <a:srgbClr val="FFFFFF"/>
                </a:solidFill>
                <a:latin typeface="Helvetica World Bold"/>
                <a:ea typeface="Helvetica World Bold"/>
                <a:cs typeface="Helvetica World Bold"/>
                <a:sym typeface="Helvetica World Bold"/>
              </a:rPr>
              <a:t>IC</a:t>
            </a:r>
          </a:p>
        </p:txBody>
      </p:sp>
      <p:sp>
        <p:nvSpPr>
          <p:cNvPr id="47" name="TextBox 47"/>
          <p:cNvSpPr txBox="1"/>
          <p:nvPr/>
        </p:nvSpPr>
        <p:spPr>
          <a:xfrm>
            <a:off x="4467744" y="1708424"/>
            <a:ext cx="572269" cy="745152"/>
          </a:xfrm>
          <a:prstGeom prst="rect">
            <a:avLst/>
          </a:prstGeom>
        </p:spPr>
        <p:txBody>
          <a:bodyPr lIns="0" tIns="0" rIns="0" bIns="0" rtlCol="0" anchor="t">
            <a:spAutoFit/>
          </a:bodyPr>
          <a:lstStyle/>
          <a:p>
            <a:pPr algn="ctr">
              <a:lnSpc>
                <a:spcPts val="5691"/>
              </a:lnSpc>
            </a:pPr>
            <a:r>
              <a:rPr lang="en-US" sz="4065" b="1" spc="-89" dirty="0">
                <a:solidFill>
                  <a:srgbClr val="231F20"/>
                </a:solidFill>
                <a:latin typeface="Helvetica World Bold"/>
                <a:ea typeface="Helvetica World Bold"/>
                <a:cs typeface="Helvetica World Bold"/>
                <a:sym typeface="Helvetica World Bold"/>
              </a:rPr>
              <a:t>25</a:t>
            </a:r>
          </a:p>
        </p:txBody>
      </p:sp>
      <p:sp>
        <p:nvSpPr>
          <p:cNvPr id="48" name="TextBox 48"/>
          <p:cNvSpPr txBox="1"/>
          <p:nvPr/>
        </p:nvSpPr>
        <p:spPr>
          <a:xfrm>
            <a:off x="2718724" y="3508322"/>
            <a:ext cx="14845606" cy="4852728"/>
          </a:xfrm>
          <a:prstGeom prst="rect">
            <a:avLst/>
          </a:prstGeom>
        </p:spPr>
        <p:txBody>
          <a:bodyPr lIns="0" tIns="0" rIns="0" bIns="0" rtlCol="0" anchor="t">
            <a:spAutoFit/>
          </a:bodyPr>
          <a:lstStyle/>
          <a:p>
            <a:pPr algn="ctr">
              <a:lnSpc>
                <a:spcPts val="6430"/>
              </a:lnSpc>
            </a:pPr>
            <a:r>
              <a:rPr lang="en-US" sz="4763" dirty="0">
                <a:solidFill>
                  <a:srgbClr val="000000"/>
                </a:solidFill>
                <a:latin typeface="Helvetica World"/>
                <a:ea typeface="Helvetica World"/>
                <a:cs typeface="Helvetica World"/>
                <a:sym typeface="Helvetica World"/>
              </a:rPr>
              <a:t>The WMATA can reverse an overall decline in ridership by increasing security at Federal and College stations and offering fare discounts to federal workers and students during AM and PM Peak hours. Strengthening safety and incentivizing federal workers and students can drive long-term ridership growth.</a:t>
            </a:r>
          </a:p>
        </p:txBody>
      </p:sp>
      <p:sp>
        <p:nvSpPr>
          <p:cNvPr id="49" name="TextBox 49"/>
          <p:cNvSpPr txBox="1"/>
          <p:nvPr/>
        </p:nvSpPr>
        <p:spPr>
          <a:xfrm>
            <a:off x="4124096" y="904875"/>
            <a:ext cx="11679327" cy="1085666"/>
          </a:xfrm>
          <a:prstGeom prst="rect">
            <a:avLst/>
          </a:prstGeom>
        </p:spPr>
        <p:txBody>
          <a:bodyPr lIns="0" tIns="0" rIns="0" bIns="0" rtlCol="0" anchor="t">
            <a:spAutoFit/>
          </a:bodyPr>
          <a:lstStyle/>
          <a:p>
            <a:pPr algn="ctr">
              <a:lnSpc>
                <a:spcPts val="8119"/>
              </a:lnSpc>
            </a:pPr>
            <a:r>
              <a:rPr lang="en-US" sz="5799" b="1">
                <a:solidFill>
                  <a:srgbClr val="FFFFFF"/>
                </a:solidFill>
                <a:latin typeface="Helvetica World Bold"/>
                <a:ea typeface="Helvetica World Bold"/>
                <a:cs typeface="Helvetica World Bold"/>
                <a:sym typeface="Helvetica World Bold"/>
              </a:rPr>
              <a:t>Conclusion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8000"/>
            </a:blip>
            <a:stretch>
              <a:fillRect t="-2132" r="-711" b="-17154"/>
            </a:stretch>
          </a:blipFill>
        </p:spPr>
        <p:txBody>
          <a:bodyPr/>
          <a:lstStyle/>
          <a:p>
            <a:endParaRPr lang="en-US"/>
          </a:p>
        </p:txBody>
      </p:sp>
      <p:grpSp>
        <p:nvGrpSpPr>
          <p:cNvPr id="3" name="Group 3"/>
          <p:cNvGrpSpPr/>
          <p:nvPr/>
        </p:nvGrpSpPr>
        <p:grpSpPr>
          <a:xfrm>
            <a:off x="2795636" y="3619019"/>
            <a:ext cx="12696727" cy="3048962"/>
            <a:chOff x="0" y="0"/>
            <a:chExt cx="3198669" cy="768121"/>
          </a:xfrm>
        </p:grpSpPr>
        <p:sp>
          <p:nvSpPr>
            <p:cNvPr id="4" name="Freeform 4"/>
            <p:cNvSpPr/>
            <p:nvPr/>
          </p:nvSpPr>
          <p:spPr>
            <a:xfrm>
              <a:off x="0" y="0"/>
              <a:ext cx="3198669" cy="768121"/>
            </a:xfrm>
            <a:custGeom>
              <a:avLst/>
              <a:gdLst/>
              <a:ahLst/>
              <a:cxnLst/>
              <a:rect l="l" t="t" r="r" b="b"/>
              <a:pathLst>
                <a:path w="3198669" h="768121">
                  <a:moveTo>
                    <a:pt x="0" y="0"/>
                  </a:moveTo>
                  <a:lnTo>
                    <a:pt x="3198669" y="0"/>
                  </a:lnTo>
                  <a:lnTo>
                    <a:pt x="3198669" y="768121"/>
                  </a:lnTo>
                  <a:lnTo>
                    <a:pt x="0" y="768121"/>
                  </a:lnTo>
                  <a:close/>
                </a:path>
              </a:pathLst>
            </a:custGeom>
            <a:solidFill>
              <a:srgbClr val="231F20"/>
            </a:solidFill>
            <a:ln w="9525" cap="sq">
              <a:solidFill>
                <a:srgbClr val="000000"/>
              </a:solidFill>
              <a:prstDash val="solid"/>
              <a:miter/>
            </a:ln>
          </p:spPr>
          <p:txBody>
            <a:bodyPr/>
            <a:lstStyle/>
            <a:p>
              <a:endParaRPr lang="en-US"/>
            </a:p>
          </p:txBody>
        </p:sp>
        <p:sp>
          <p:nvSpPr>
            <p:cNvPr id="5" name="TextBox 5"/>
            <p:cNvSpPr txBox="1"/>
            <p:nvPr/>
          </p:nvSpPr>
          <p:spPr>
            <a:xfrm>
              <a:off x="0" y="28575"/>
              <a:ext cx="3198669" cy="739546"/>
            </a:xfrm>
            <a:prstGeom prst="rect">
              <a:avLst/>
            </a:prstGeom>
          </p:spPr>
          <p:txBody>
            <a:bodyPr lIns="53108" tIns="53108" rIns="53108" bIns="53108" rtlCol="0" anchor="ctr"/>
            <a:lstStyle/>
            <a:p>
              <a:pPr algn="ctr">
                <a:lnSpc>
                  <a:spcPts val="1704"/>
                </a:lnSpc>
              </a:pPr>
              <a:endParaRPr/>
            </a:p>
          </p:txBody>
        </p:sp>
      </p:grpSp>
      <p:sp>
        <p:nvSpPr>
          <p:cNvPr id="6" name="TextBox 6"/>
          <p:cNvSpPr txBox="1"/>
          <p:nvPr/>
        </p:nvSpPr>
        <p:spPr>
          <a:xfrm>
            <a:off x="5794621" y="3694781"/>
            <a:ext cx="7159379" cy="1566134"/>
          </a:xfrm>
          <a:prstGeom prst="rect">
            <a:avLst/>
          </a:prstGeom>
        </p:spPr>
        <p:txBody>
          <a:bodyPr wrap="square" lIns="0" tIns="0" rIns="0" bIns="0" rtlCol="0" anchor="t">
            <a:spAutoFit/>
          </a:bodyPr>
          <a:lstStyle/>
          <a:p>
            <a:pPr algn="ctr">
              <a:lnSpc>
                <a:spcPts val="13465"/>
              </a:lnSpc>
            </a:pPr>
            <a:r>
              <a:rPr lang="en-US" sz="9618" b="1" dirty="0">
                <a:solidFill>
                  <a:srgbClr val="FFFFFF"/>
                </a:solidFill>
                <a:latin typeface="Helvetica World Bold"/>
                <a:ea typeface="Helvetica World Bold"/>
                <a:cs typeface="Helvetica World Bold"/>
                <a:sym typeface="Helvetica World Bold"/>
              </a:rPr>
              <a:t>Questions?</a:t>
            </a:r>
          </a:p>
        </p:txBody>
      </p:sp>
      <p:grpSp>
        <p:nvGrpSpPr>
          <p:cNvPr id="7" name="Group 7"/>
          <p:cNvGrpSpPr/>
          <p:nvPr/>
        </p:nvGrpSpPr>
        <p:grpSpPr>
          <a:xfrm>
            <a:off x="7007908" y="5418442"/>
            <a:ext cx="750505" cy="75050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1833"/>
            </a:solidFill>
          </p:spPr>
          <p:txBody>
            <a:bodyPr/>
            <a:lstStyle/>
            <a:p>
              <a:endParaRPr lang="en-US"/>
            </a:p>
          </p:txBody>
        </p:sp>
        <p:sp>
          <p:nvSpPr>
            <p:cNvPr id="9" name="TextBox 9"/>
            <p:cNvSpPr txBox="1"/>
            <p:nvPr/>
          </p:nvSpPr>
          <p:spPr>
            <a:xfrm>
              <a:off x="76200" y="104775"/>
              <a:ext cx="660400" cy="631825"/>
            </a:xfrm>
            <a:prstGeom prst="rect">
              <a:avLst/>
            </a:prstGeom>
          </p:spPr>
          <p:txBody>
            <a:bodyPr lIns="53108" tIns="53108" rIns="53108" bIns="53108" rtlCol="0" anchor="ctr"/>
            <a:lstStyle/>
            <a:p>
              <a:pPr algn="ctr">
                <a:lnSpc>
                  <a:spcPts val="1704"/>
                </a:lnSpc>
              </a:pPr>
              <a:endParaRPr/>
            </a:p>
          </p:txBody>
        </p:sp>
      </p:grpSp>
      <p:grpSp>
        <p:nvGrpSpPr>
          <p:cNvPr id="10" name="Group 10"/>
          <p:cNvGrpSpPr/>
          <p:nvPr/>
        </p:nvGrpSpPr>
        <p:grpSpPr>
          <a:xfrm>
            <a:off x="7897821" y="5418442"/>
            <a:ext cx="750505" cy="750505"/>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p:spPr>
          <p:txBody>
            <a:bodyPr/>
            <a:lstStyle/>
            <a:p>
              <a:endParaRPr lang="en-US"/>
            </a:p>
          </p:txBody>
        </p:sp>
        <p:sp>
          <p:nvSpPr>
            <p:cNvPr id="12" name="TextBox 12"/>
            <p:cNvSpPr txBox="1"/>
            <p:nvPr/>
          </p:nvSpPr>
          <p:spPr>
            <a:xfrm>
              <a:off x="76200" y="104775"/>
              <a:ext cx="660400" cy="631825"/>
            </a:xfrm>
            <a:prstGeom prst="rect">
              <a:avLst/>
            </a:prstGeom>
          </p:spPr>
          <p:txBody>
            <a:bodyPr lIns="53108" tIns="53108" rIns="53108" bIns="53108" rtlCol="0" anchor="ctr"/>
            <a:lstStyle/>
            <a:p>
              <a:pPr algn="ctr">
                <a:lnSpc>
                  <a:spcPts val="1704"/>
                </a:lnSpc>
              </a:pPr>
              <a:endParaRPr/>
            </a:p>
          </p:txBody>
        </p:sp>
      </p:grpSp>
      <p:sp>
        <p:nvSpPr>
          <p:cNvPr id="13" name="TextBox 13"/>
          <p:cNvSpPr txBox="1"/>
          <p:nvPr/>
        </p:nvSpPr>
        <p:spPr>
          <a:xfrm>
            <a:off x="7098999" y="5450896"/>
            <a:ext cx="562979" cy="626903"/>
          </a:xfrm>
          <a:prstGeom prst="rect">
            <a:avLst/>
          </a:prstGeom>
        </p:spPr>
        <p:txBody>
          <a:bodyPr wrap="square" lIns="0" tIns="0" rIns="0" bIns="0" rtlCol="0" anchor="t">
            <a:spAutoFit/>
          </a:bodyPr>
          <a:lstStyle/>
          <a:p>
            <a:pPr algn="ctr">
              <a:lnSpc>
                <a:spcPts val="5408"/>
              </a:lnSpc>
            </a:pPr>
            <a:r>
              <a:rPr lang="en-US" sz="3862" b="1" spc="-84" dirty="0">
                <a:solidFill>
                  <a:srgbClr val="FFFFFF"/>
                </a:solidFill>
                <a:latin typeface="Helvetica World Bold"/>
                <a:ea typeface="Helvetica World Bold"/>
                <a:cs typeface="Helvetica World Bold"/>
                <a:sym typeface="Helvetica World Bold"/>
              </a:rPr>
              <a:t>IC</a:t>
            </a:r>
          </a:p>
        </p:txBody>
      </p:sp>
      <p:sp>
        <p:nvSpPr>
          <p:cNvPr id="14" name="TextBox 14"/>
          <p:cNvSpPr txBox="1"/>
          <p:nvPr/>
        </p:nvSpPr>
        <p:spPr>
          <a:xfrm>
            <a:off x="8005465" y="5457584"/>
            <a:ext cx="535216" cy="711363"/>
          </a:xfrm>
          <a:prstGeom prst="rect">
            <a:avLst/>
          </a:prstGeom>
        </p:spPr>
        <p:txBody>
          <a:bodyPr lIns="0" tIns="0" rIns="0" bIns="0" rtlCol="0" anchor="t">
            <a:spAutoFit/>
          </a:bodyPr>
          <a:lstStyle/>
          <a:p>
            <a:pPr algn="ctr">
              <a:lnSpc>
                <a:spcPts val="5323"/>
              </a:lnSpc>
            </a:pPr>
            <a:r>
              <a:rPr lang="en-US" sz="3802" b="1" spc="-83" dirty="0">
                <a:solidFill>
                  <a:srgbClr val="231F20"/>
                </a:solidFill>
                <a:latin typeface="Helvetica World Bold"/>
                <a:ea typeface="Helvetica World Bold"/>
                <a:cs typeface="Helvetica World Bold"/>
                <a:sym typeface="Helvetica World Bold"/>
              </a:rPr>
              <a:t>25</a:t>
            </a:r>
          </a:p>
        </p:txBody>
      </p:sp>
      <p:sp>
        <p:nvSpPr>
          <p:cNvPr id="15" name="TextBox 15"/>
          <p:cNvSpPr txBox="1"/>
          <p:nvPr/>
        </p:nvSpPr>
        <p:spPr>
          <a:xfrm>
            <a:off x="8839312" y="5382505"/>
            <a:ext cx="1863333" cy="682716"/>
          </a:xfrm>
          <a:prstGeom prst="rect">
            <a:avLst/>
          </a:prstGeom>
        </p:spPr>
        <p:txBody>
          <a:bodyPr lIns="0" tIns="0" rIns="0" bIns="0" rtlCol="0" anchor="t">
            <a:spAutoFit/>
          </a:bodyPr>
          <a:lstStyle/>
          <a:p>
            <a:pPr algn="ctr">
              <a:lnSpc>
                <a:spcPts val="5046"/>
              </a:lnSpc>
            </a:pPr>
            <a:r>
              <a:rPr lang="en-US" sz="3604" b="1">
                <a:solidFill>
                  <a:srgbClr val="FFFFFF"/>
                </a:solidFill>
                <a:latin typeface="Helvetica World Bold"/>
                <a:ea typeface="Helvetica World Bold"/>
                <a:cs typeface="Helvetica World Bold"/>
                <a:sym typeface="Helvetica World Bold"/>
              </a:rPr>
              <a:t>Team 30</a:t>
            </a:r>
          </a:p>
        </p:txBody>
      </p:sp>
      <p:grpSp>
        <p:nvGrpSpPr>
          <p:cNvPr id="16" name="Group 16"/>
          <p:cNvGrpSpPr/>
          <p:nvPr/>
        </p:nvGrpSpPr>
        <p:grpSpPr>
          <a:xfrm>
            <a:off x="1519555" y="3619019"/>
            <a:ext cx="1276082" cy="3048962"/>
            <a:chOff x="0" y="0"/>
            <a:chExt cx="321482" cy="768121"/>
          </a:xfrm>
        </p:grpSpPr>
        <p:sp>
          <p:nvSpPr>
            <p:cNvPr id="17" name="Freeform 17"/>
            <p:cNvSpPr/>
            <p:nvPr/>
          </p:nvSpPr>
          <p:spPr>
            <a:xfrm>
              <a:off x="0" y="0"/>
              <a:ext cx="321482" cy="768121"/>
            </a:xfrm>
            <a:custGeom>
              <a:avLst/>
              <a:gdLst/>
              <a:ahLst/>
              <a:cxnLst/>
              <a:rect l="l" t="t" r="r" b="b"/>
              <a:pathLst>
                <a:path w="321482" h="768121">
                  <a:moveTo>
                    <a:pt x="0" y="0"/>
                  </a:moveTo>
                  <a:lnTo>
                    <a:pt x="321482" y="0"/>
                  </a:lnTo>
                  <a:lnTo>
                    <a:pt x="321482" y="768121"/>
                  </a:lnTo>
                  <a:lnTo>
                    <a:pt x="0" y="768121"/>
                  </a:lnTo>
                  <a:close/>
                </a:path>
              </a:pathLst>
            </a:custGeom>
            <a:solidFill>
              <a:srgbClr val="FFFFFF"/>
            </a:solidFill>
            <a:ln w="9525" cap="sq">
              <a:solidFill>
                <a:srgbClr val="000000"/>
              </a:solidFill>
              <a:prstDash val="solid"/>
              <a:miter/>
            </a:ln>
          </p:spPr>
          <p:txBody>
            <a:bodyPr/>
            <a:lstStyle/>
            <a:p>
              <a:endParaRPr lang="en-US"/>
            </a:p>
          </p:txBody>
        </p:sp>
        <p:sp>
          <p:nvSpPr>
            <p:cNvPr id="18" name="TextBox 18"/>
            <p:cNvSpPr txBox="1"/>
            <p:nvPr/>
          </p:nvSpPr>
          <p:spPr>
            <a:xfrm>
              <a:off x="0" y="28575"/>
              <a:ext cx="321482" cy="739546"/>
            </a:xfrm>
            <a:prstGeom prst="rect">
              <a:avLst/>
            </a:prstGeom>
          </p:spPr>
          <p:txBody>
            <a:bodyPr lIns="53108" tIns="53108" rIns="53108" bIns="53108" rtlCol="0" anchor="ctr"/>
            <a:lstStyle/>
            <a:p>
              <a:pPr algn="ctr">
                <a:lnSpc>
                  <a:spcPts val="1704"/>
                </a:lnSpc>
              </a:pPr>
              <a:endParaRPr/>
            </a:p>
          </p:txBody>
        </p:sp>
      </p:grpSp>
      <p:grpSp>
        <p:nvGrpSpPr>
          <p:cNvPr id="19" name="Group 19"/>
          <p:cNvGrpSpPr/>
          <p:nvPr/>
        </p:nvGrpSpPr>
        <p:grpSpPr>
          <a:xfrm>
            <a:off x="1784334" y="4163890"/>
            <a:ext cx="746524" cy="746524"/>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31F20"/>
            </a:solidFill>
          </p:spPr>
          <p:txBody>
            <a:bodyPr/>
            <a:lstStyle/>
            <a:p>
              <a:endParaRPr lang="en-US"/>
            </a:p>
          </p:txBody>
        </p:sp>
        <p:sp>
          <p:nvSpPr>
            <p:cNvPr id="21" name="TextBox 21"/>
            <p:cNvSpPr txBox="1"/>
            <p:nvPr/>
          </p:nvSpPr>
          <p:spPr>
            <a:xfrm>
              <a:off x="76200" y="104775"/>
              <a:ext cx="660400" cy="631825"/>
            </a:xfrm>
            <a:prstGeom prst="rect">
              <a:avLst/>
            </a:prstGeom>
          </p:spPr>
          <p:txBody>
            <a:bodyPr lIns="53108" tIns="53108" rIns="53108" bIns="53108" rtlCol="0" anchor="ctr"/>
            <a:lstStyle/>
            <a:p>
              <a:pPr algn="ctr">
                <a:lnSpc>
                  <a:spcPts val="1704"/>
                </a:lnSpc>
              </a:pPr>
              <a:endParaRPr/>
            </a:p>
          </p:txBody>
        </p:sp>
      </p:grpSp>
      <p:grpSp>
        <p:nvGrpSpPr>
          <p:cNvPr id="22" name="Group 22"/>
          <p:cNvGrpSpPr/>
          <p:nvPr/>
        </p:nvGrpSpPr>
        <p:grpSpPr>
          <a:xfrm rot="-10800000">
            <a:off x="1857337" y="4317645"/>
            <a:ext cx="347860" cy="439014"/>
            <a:chOff x="0" y="0"/>
            <a:chExt cx="406400" cy="512895"/>
          </a:xfrm>
        </p:grpSpPr>
        <p:sp>
          <p:nvSpPr>
            <p:cNvPr id="23" name="Freeform 23"/>
            <p:cNvSpPr/>
            <p:nvPr/>
          </p:nvSpPr>
          <p:spPr>
            <a:xfrm>
              <a:off x="0" y="0"/>
              <a:ext cx="406400" cy="512895"/>
            </a:xfrm>
            <a:custGeom>
              <a:avLst/>
              <a:gdLst/>
              <a:ahLst/>
              <a:cxnLst/>
              <a:rect l="l" t="t" r="r" b="b"/>
              <a:pathLst>
                <a:path w="406400" h="512895">
                  <a:moveTo>
                    <a:pt x="0" y="0"/>
                  </a:moveTo>
                  <a:lnTo>
                    <a:pt x="203200" y="0"/>
                  </a:lnTo>
                  <a:lnTo>
                    <a:pt x="406400" y="256447"/>
                  </a:lnTo>
                  <a:lnTo>
                    <a:pt x="203200" y="512895"/>
                  </a:lnTo>
                  <a:lnTo>
                    <a:pt x="0" y="512895"/>
                  </a:lnTo>
                  <a:lnTo>
                    <a:pt x="203200" y="256447"/>
                  </a:lnTo>
                  <a:lnTo>
                    <a:pt x="0" y="0"/>
                  </a:lnTo>
                  <a:close/>
                </a:path>
              </a:pathLst>
            </a:custGeom>
            <a:solidFill>
              <a:srgbClr val="FFFFFF"/>
            </a:solidFill>
          </p:spPr>
          <p:txBody>
            <a:bodyPr/>
            <a:lstStyle/>
            <a:p>
              <a:endParaRPr lang="en-US"/>
            </a:p>
          </p:txBody>
        </p:sp>
        <p:sp>
          <p:nvSpPr>
            <p:cNvPr id="24" name="TextBox 24"/>
            <p:cNvSpPr txBox="1"/>
            <p:nvPr/>
          </p:nvSpPr>
          <p:spPr>
            <a:xfrm>
              <a:off x="177800" y="28575"/>
              <a:ext cx="152400" cy="484320"/>
            </a:xfrm>
            <a:prstGeom prst="rect">
              <a:avLst/>
            </a:prstGeom>
          </p:spPr>
          <p:txBody>
            <a:bodyPr lIns="53108" tIns="53108" rIns="53108" bIns="53108" rtlCol="0" anchor="ctr"/>
            <a:lstStyle/>
            <a:p>
              <a:pPr algn="ctr">
                <a:lnSpc>
                  <a:spcPts val="1704"/>
                </a:lnSpc>
              </a:pPr>
              <a:endParaRPr/>
            </a:p>
          </p:txBody>
        </p:sp>
      </p:grpSp>
      <p:grpSp>
        <p:nvGrpSpPr>
          <p:cNvPr id="25" name="Group 25"/>
          <p:cNvGrpSpPr/>
          <p:nvPr/>
        </p:nvGrpSpPr>
        <p:grpSpPr>
          <a:xfrm>
            <a:off x="2031267" y="4477153"/>
            <a:ext cx="426588" cy="119998"/>
            <a:chOff x="0" y="0"/>
            <a:chExt cx="107470" cy="30231"/>
          </a:xfrm>
        </p:grpSpPr>
        <p:sp>
          <p:nvSpPr>
            <p:cNvPr id="26" name="Freeform 26"/>
            <p:cNvSpPr/>
            <p:nvPr/>
          </p:nvSpPr>
          <p:spPr>
            <a:xfrm>
              <a:off x="0" y="0"/>
              <a:ext cx="107470" cy="30231"/>
            </a:xfrm>
            <a:custGeom>
              <a:avLst/>
              <a:gdLst/>
              <a:ahLst/>
              <a:cxnLst/>
              <a:rect l="l" t="t" r="r" b="b"/>
              <a:pathLst>
                <a:path w="107470" h="30231">
                  <a:moveTo>
                    <a:pt x="0" y="0"/>
                  </a:moveTo>
                  <a:lnTo>
                    <a:pt x="107470" y="0"/>
                  </a:lnTo>
                  <a:lnTo>
                    <a:pt x="107470" y="30231"/>
                  </a:lnTo>
                  <a:lnTo>
                    <a:pt x="0" y="30231"/>
                  </a:lnTo>
                  <a:close/>
                </a:path>
              </a:pathLst>
            </a:custGeom>
            <a:solidFill>
              <a:srgbClr val="FFFFFF"/>
            </a:solidFill>
          </p:spPr>
          <p:txBody>
            <a:bodyPr/>
            <a:lstStyle/>
            <a:p>
              <a:endParaRPr lang="en-US"/>
            </a:p>
          </p:txBody>
        </p:sp>
        <p:sp>
          <p:nvSpPr>
            <p:cNvPr id="27" name="TextBox 27"/>
            <p:cNvSpPr txBox="1"/>
            <p:nvPr/>
          </p:nvSpPr>
          <p:spPr>
            <a:xfrm>
              <a:off x="0" y="28575"/>
              <a:ext cx="107470" cy="1656"/>
            </a:xfrm>
            <a:prstGeom prst="rect">
              <a:avLst/>
            </a:prstGeom>
          </p:spPr>
          <p:txBody>
            <a:bodyPr lIns="53108" tIns="53108" rIns="53108" bIns="53108" rtlCol="0" anchor="ctr"/>
            <a:lstStyle/>
            <a:p>
              <a:pPr algn="ctr">
                <a:lnSpc>
                  <a:spcPts val="1704"/>
                </a:lnSpc>
              </a:pPr>
              <a:endParaRPr/>
            </a:p>
          </p:txBody>
        </p:sp>
      </p:grpSp>
      <p:grpSp>
        <p:nvGrpSpPr>
          <p:cNvPr id="28" name="Group 28"/>
          <p:cNvGrpSpPr/>
          <p:nvPr/>
        </p:nvGrpSpPr>
        <p:grpSpPr>
          <a:xfrm>
            <a:off x="15492364" y="3619019"/>
            <a:ext cx="1276082" cy="3048962"/>
            <a:chOff x="0" y="0"/>
            <a:chExt cx="321482" cy="768121"/>
          </a:xfrm>
        </p:grpSpPr>
        <p:sp>
          <p:nvSpPr>
            <p:cNvPr id="29" name="Freeform 29"/>
            <p:cNvSpPr/>
            <p:nvPr/>
          </p:nvSpPr>
          <p:spPr>
            <a:xfrm>
              <a:off x="0" y="0"/>
              <a:ext cx="321482" cy="768121"/>
            </a:xfrm>
            <a:custGeom>
              <a:avLst/>
              <a:gdLst/>
              <a:ahLst/>
              <a:cxnLst/>
              <a:rect l="l" t="t" r="r" b="b"/>
              <a:pathLst>
                <a:path w="321482" h="768121">
                  <a:moveTo>
                    <a:pt x="0" y="0"/>
                  </a:moveTo>
                  <a:lnTo>
                    <a:pt x="321482" y="0"/>
                  </a:lnTo>
                  <a:lnTo>
                    <a:pt x="321482" y="768121"/>
                  </a:lnTo>
                  <a:lnTo>
                    <a:pt x="0" y="768121"/>
                  </a:lnTo>
                  <a:close/>
                </a:path>
              </a:pathLst>
            </a:custGeom>
            <a:solidFill>
              <a:srgbClr val="FFFFFF"/>
            </a:solidFill>
            <a:ln w="9525" cap="sq">
              <a:solidFill>
                <a:srgbClr val="000000"/>
              </a:solidFill>
              <a:prstDash val="solid"/>
              <a:miter/>
            </a:ln>
          </p:spPr>
          <p:txBody>
            <a:bodyPr/>
            <a:lstStyle/>
            <a:p>
              <a:endParaRPr lang="en-US"/>
            </a:p>
          </p:txBody>
        </p:sp>
        <p:sp>
          <p:nvSpPr>
            <p:cNvPr id="30" name="TextBox 30"/>
            <p:cNvSpPr txBox="1"/>
            <p:nvPr/>
          </p:nvSpPr>
          <p:spPr>
            <a:xfrm>
              <a:off x="0" y="28575"/>
              <a:ext cx="321482" cy="739546"/>
            </a:xfrm>
            <a:prstGeom prst="rect">
              <a:avLst/>
            </a:prstGeom>
          </p:spPr>
          <p:txBody>
            <a:bodyPr lIns="53108" tIns="53108" rIns="53108" bIns="53108" rtlCol="0" anchor="ctr"/>
            <a:lstStyle/>
            <a:p>
              <a:pPr algn="ctr">
                <a:lnSpc>
                  <a:spcPts val="1704"/>
                </a:lnSpc>
              </a:pPr>
              <a:endParaRPr/>
            </a:p>
          </p:txBody>
        </p:sp>
      </p:grpSp>
      <p:grpSp>
        <p:nvGrpSpPr>
          <p:cNvPr id="31" name="Group 31"/>
          <p:cNvGrpSpPr/>
          <p:nvPr/>
        </p:nvGrpSpPr>
        <p:grpSpPr>
          <a:xfrm>
            <a:off x="15757142" y="4163890"/>
            <a:ext cx="746524" cy="746524"/>
            <a:chOff x="0" y="0"/>
            <a:chExt cx="995365" cy="995365"/>
          </a:xfrm>
        </p:grpSpPr>
        <p:grpSp>
          <p:nvGrpSpPr>
            <p:cNvPr id="32" name="Group 32"/>
            <p:cNvGrpSpPr/>
            <p:nvPr/>
          </p:nvGrpSpPr>
          <p:grpSpPr>
            <a:xfrm rot="-10800000">
              <a:off x="0" y="0"/>
              <a:ext cx="995365" cy="995365"/>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31F20"/>
              </a:solidFill>
            </p:spPr>
            <p:txBody>
              <a:bodyPr/>
              <a:lstStyle/>
              <a:p>
                <a:endParaRPr lang="en-US"/>
              </a:p>
            </p:txBody>
          </p:sp>
          <p:sp>
            <p:nvSpPr>
              <p:cNvPr id="34" name="TextBox 34"/>
              <p:cNvSpPr txBox="1"/>
              <p:nvPr/>
            </p:nvSpPr>
            <p:spPr>
              <a:xfrm>
                <a:off x="76200" y="104775"/>
                <a:ext cx="660400" cy="631825"/>
              </a:xfrm>
              <a:prstGeom prst="rect">
                <a:avLst/>
              </a:prstGeom>
            </p:spPr>
            <p:txBody>
              <a:bodyPr lIns="53108" tIns="53108" rIns="53108" bIns="53108" rtlCol="0" anchor="ctr"/>
              <a:lstStyle/>
              <a:p>
                <a:pPr algn="ctr">
                  <a:lnSpc>
                    <a:spcPts val="1704"/>
                  </a:lnSpc>
                </a:pPr>
                <a:endParaRPr/>
              </a:p>
            </p:txBody>
          </p:sp>
        </p:grpSp>
        <p:grpSp>
          <p:nvGrpSpPr>
            <p:cNvPr id="35" name="Group 35"/>
            <p:cNvGrpSpPr/>
            <p:nvPr/>
          </p:nvGrpSpPr>
          <p:grpSpPr>
            <a:xfrm>
              <a:off x="434215" y="205006"/>
              <a:ext cx="463813" cy="585352"/>
              <a:chOff x="0" y="0"/>
              <a:chExt cx="406400" cy="512895"/>
            </a:xfrm>
          </p:grpSpPr>
          <p:sp>
            <p:nvSpPr>
              <p:cNvPr id="36" name="Freeform 36"/>
              <p:cNvSpPr/>
              <p:nvPr/>
            </p:nvSpPr>
            <p:spPr>
              <a:xfrm>
                <a:off x="0" y="0"/>
                <a:ext cx="406400" cy="512895"/>
              </a:xfrm>
              <a:custGeom>
                <a:avLst/>
                <a:gdLst/>
                <a:ahLst/>
                <a:cxnLst/>
                <a:rect l="l" t="t" r="r" b="b"/>
                <a:pathLst>
                  <a:path w="406400" h="512895">
                    <a:moveTo>
                      <a:pt x="0" y="0"/>
                    </a:moveTo>
                    <a:lnTo>
                      <a:pt x="203200" y="0"/>
                    </a:lnTo>
                    <a:lnTo>
                      <a:pt x="406400" y="256447"/>
                    </a:lnTo>
                    <a:lnTo>
                      <a:pt x="203200" y="512895"/>
                    </a:lnTo>
                    <a:lnTo>
                      <a:pt x="0" y="512895"/>
                    </a:lnTo>
                    <a:lnTo>
                      <a:pt x="203200" y="256447"/>
                    </a:lnTo>
                    <a:lnTo>
                      <a:pt x="0" y="0"/>
                    </a:lnTo>
                    <a:close/>
                  </a:path>
                </a:pathLst>
              </a:custGeom>
              <a:solidFill>
                <a:srgbClr val="FFFFFF"/>
              </a:solidFill>
            </p:spPr>
            <p:txBody>
              <a:bodyPr/>
              <a:lstStyle/>
              <a:p>
                <a:endParaRPr lang="en-US"/>
              </a:p>
            </p:txBody>
          </p:sp>
          <p:sp>
            <p:nvSpPr>
              <p:cNvPr id="37" name="TextBox 37"/>
              <p:cNvSpPr txBox="1"/>
              <p:nvPr/>
            </p:nvSpPr>
            <p:spPr>
              <a:xfrm>
                <a:off x="177800" y="28575"/>
                <a:ext cx="152400" cy="484320"/>
              </a:xfrm>
              <a:prstGeom prst="rect">
                <a:avLst/>
              </a:prstGeom>
            </p:spPr>
            <p:txBody>
              <a:bodyPr lIns="53108" tIns="53108" rIns="53108" bIns="53108" rtlCol="0" anchor="ctr"/>
              <a:lstStyle/>
              <a:p>
                <a:pPr algn="ctr">
                  <a:lnSpc>
                    <a:spcPts val="1704"/>
                  </a:lnSpc>
                </a:pPr>
                <a:endParaRPr/>
              </a:p>
            </p:txBody>
          </p:sp>
        </p:grpSp>
        <p:grpSp>
          <p:nvGrpSpPr>
            <p:cNvPr id="38" name="Group 38"/>
            <p:cNvGrpSpPr/>
            <p:nvPr/>
          </p:nvGrpSpPr>
          <p:grpSpPr>
            <a:xfrm rot="-10800000">
              <a:off x="97337" y="417684"/>
              <a:ext cx="568784" cy="159997"/>
              <a:chOff x="0" y="0"/>
              <a:chExt cx="107470" cy="30231"/>
            </a:xfrm>
          </p:grpSpPr>
          <p:sp>
            <p:nvSpPr>
              <p:cNvPr id="39" name="Freeform 39"/>
              <p:cNvSpPr/>
              <p:nvPr/>
            </p:nvSpPr>
            <p:spPr>
              <a:xfrm>
                <a:off x="0" y="0"/>
                <a:ext cx="107470" cy="30231"/>
              </a:xfrm>
              <a:custGeom>
                <a:avLst/>
                <a:gdLst/>
                <a:ahLst/>
                <a:cxnLst/>
                <a:rect l="l" t="t" r="r" b="b"/>
                <a:pathLst>
                  <a:path w="107470" h="30231">
                    <a:moveTo>
                      <a:pt x="0" y="0"/>
                    </a:moveTo>
                    <a:lnTo>
                      <a:pt x="107470" y="0"/>
                    </a:lnTo>
                    <a:lnTo>
                      <a:pt x="107470" y="30231"/>
                    </a:lnTo>
                    <a:lnTo>
                      <a:pt x="0" y="30231"/>
                    </a:lnTo>
                    <a:close/>
                  </a:path>
                </a:pathLst>
              </a:custGeom>
              <a:solidFill>
                <a:srgbClr val="FFFFFF"/>
              </a:solidFill>
            </p:spPr>
            <p:txBody>
              <a:bodyPr/>
              <a:lstStyle/>
              <a:p>
                <a:endParaRPr lang="en-US"/>
              </a:p>
            </p:txBody>
          </p:sp>
          <p:sp>
            <p:nvSpPr>
              <p:cNvPr id="40" name="TextBox 40"/>
              <p:cNvSpPr txBox="1"/>
              <p:nvPr/>
            </p:nvSpPr>
            <p:spPr>
              <a:xfrm>
                <a:off x="0" y="28575"/>
                <a:ext cx="107470" cy="1656"/>
              </a:xfrm>
              <a:prstGeom prst="rect">
                <a:avLst/>
              </a:prstGeom>
            </p:spPr>
            <p:txBody>
              <a:bodyPr lIns="53108" tIns="53108" rIns="53108" bIns="53108" rtlCol="0" anchor="ctr"/>
              <a:lstStyle/>
              <a:p>
                <a:pPr algn="ctr">
                  <a:lnSpc>
                    <a:spcPts val="1704"/>
                  </a:lnSpc>
                </a:pPr>
                <a:endParaRPr/>
              </a:p>
            </p:txBody>
          </p:sp>
        </p:grpSp>
      </p:grpSp>
      <p:sp>
        <p:nvSpPr>
          <p:cNvPr id="41" name="TextBox 41"/>
          <p:cNvSpPr txBox="1"/>
          <p:nvPr/>
        </p:nvSpPr>
        <p:spPr>
          <a:xfrm>
            <a:off x="256431" y="9804798"/>
            <a:ext cx="4015624" cy="290195"/>
          </a:xfrm>
          <a:prstGeom prst="rect">
            <a:avLst/>
          </a:prstGeom>
        </p:spPr>
        <p:txBody>
          <a:bodyPr lIns="0" tIns="0" rIns="0" bIns="0" rtlCol="0" anchor="t">
            <a:spAutoFit/>
          </a:bodyPr>
          <a:lstStyle/>
          <a:p>
            <a:pPr algn="l">
              <a:lnSpc>
                <a:spcPts val="2380"/>
              </a:lnSpc>
              <a:spcBef>
                <a:spcPct val="0"/>
              </a:spcBef>
            </a:pPr>
            <a:r>
              <a:rPr lang="en-US" sz="1700">
                <a:solidFill>
                  <a:srgbClr val="231F20"/>
                </a:solidFill>
                <a:latin typeface="Helvetica World"/>
                <a:ea typeface="Helvetica World"/>
                <a:cs typeface="Helvetica World"/>
                <a:sym typeface="Helvetica World"/>
              </a:rPr>
              <a:t>University of Maryland Baltimore County</a:t>
            </a:r>
          </a:p>
        </p:txBody>
      </p:sp>
      <p:sp>
        <p:nvSpPr>
          <p:cNvPr id="42" name="TextBox 42"/>
          <p:cNvSpPr txBox="1"/>
          <p:nvPr/>
        </p:nvSpPr>
        <p:spPr>
          <a:xfrm>
            <a:off x="14122592" y="9795273"/>
            <a:ext cx="4015624" cy="316230"/>
          </a:xfrm>
          <a:prstGeom prst="rect">
            <a:avLst/>
          </a:prstGeom>
        </p:spPr>
        <p:txBody>
          <a:bodyPr lIns="0" tIns="0" rIns="0" bIns="0" rtlCol="0" anchor="t">
            <a:spAutoFit/>
          </a:bodyPr>
          <a:lstStyle/>
          <a:p>
            <a:pPr algn="ctr">
              <a:lnSpc>
                <a:spcPts val="2520"/>
              </a:lnSpc>
              <a:spcBef>
                <a:spcPct val="0"/>
              </a:spcBef>
            </a:pPr>
            <a:r>
              <a:rPr lang="en-US" sz="1800">
                <a:solidFill>
                  <a:srgbClr val="231F20"/>
                </a:solidFill>
                <a:latin typeface="Helvetica World"/>
                <a:ea typeface="Helvetica World"/>
                <a:cs typeface="Helvetica World"/>
                <a:sym typeface="Helvetica World"/>
              </a:rPr>
              <a:t>Background Photo Credit: Larry Levine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8000"/>
            </a:blip>
            <a:stretch>
              <a:fillRect t="-2132" r="-711" b="-17154"/>
            </a:stretch>
          </a:blipFill>
        </p:spPr>
        <p:txBody>
          <a:bodyPr/>
          <a:lstStyle/>
          <a:p>
            <a:endParaRPr lang="en-US"/>
          </a:p>
        </p:txBody>
      </p:sp>
      <p:grpSp>
        <p:nvGrpSpPr>
          <p:cNvPr id="3" name="Group 3"/>
          <p:cNvGrpSpPr/>
          <p:nvPr/>
        </p:nvGrpSpPr>
        <p:grpSpPr>
          <a:xfrm>
            <a:off x="0" y="0"/>
            <a:ext cx="2067547" cy="10287000"/>
            <a:chOff x="0" y="0"/>
            <a:chExt cx="2756730" cy="13716000"/>
          </a:xfrm>
        </p:grpSpPr>
        <p:sp>
          <p:nvSpPr>
            <p:cNvPr id="4" name="Freeform 4"/>
            <p:cNvSpPr/>
            <p:nvPr/>
          </p:nvSpPr>
          <p:spPr>
            <a:xfrm>
              <a:off x="0" y="0"/>
              <a:ext cx="2756730" cy="13716000"/>
            </a:xfrm>
            <a:custGeom>
              <a:avLst/>
              <a:gdLst/>
              <a:ahLst/>
              <a:cxnLst/>
              <a:rect l="l" t="t" r="r" b="b"/>
              <a:pathLst>
                <a:path w="2756730" h="13716000">
                  <a:moveTo>
                    <a:pt x="0" y="0"/>
                  </a:moveTo>
                  <a:lnTo>
                    <a:pt x="2756730" y="0"/>
                  </a:lnTo>
                  <a:lnTo>
                    <a:pt x="2756730" y="13716000"/>
                  </a:lnTo>
                  <a:lnTo>
                    <a:pt x="0" y="13716000"/>
                  </a:lnTo>
                  <a:lnTo>
                    <a:pt x="0" y="0"/>
                  </a:lnTo>
                  <a:close/>
                </a:path>
              </a:pathLst>
            </a:custGeom>
            <a:blipFill>
              <a:blip r:embed="rId3"/>
              <a:stretch>
                <a:fillRect l="-2022" t="-423" r="-1655"/>
              </a:stretch>
            </a:blipFill>
          </p:spPr>
          <p:txBody>
            <a:bodyPr/>
            <a:lstStyle/>
            <a:p>
              <a:endParaRPr lang="en-US"/>
            </a:p>
          </p:txBody>
        </p:sp>
        <p:grpSp>
          <p:nvGrpSpPr>
            <p:cNvPr id="5" name="Group 5"/>
            <p:cNvGrpSpPr/>
            <p:nvPr/>
          </p:nvGrpSpPr>
          <p:grpSpPr>
            <a:xfrm>
              <a:off x="1378365" y="4560320"/>
              <a:ext cx="1245750" cy="8677888"/>
              <a:chOff x="0" y="0"/>
              <a:chExt cx="246074" cy="1714151"/>
            </a:xfrm>
          </p:grpSpPr>
          <p:sp>
            <p:nvSpPr>
              <p:cNvPr id="6" name="Freeform 6"/>
              <p:cNvSpPr/>
              <p:nvPr/>
            </p:nvSpPr>
            <p:spPr>
              <a:xfrm>
                <a:off x="0" y="0"/>
                <a:ext cx="246074" cy="1714151"/>
              </a:xfrm>
              <a:custGeom>
                <a:avLst/>
                <a:gdLst/>
                <a:ahLst/>
                <a:cxnLst/>
                <a:rect l="l" t="t" r="r" b="b"/>
                <a:pathLst>
                  <a:path w="246074" h="1714151">
                    <a:moveTo>
                      <a:pt x="0" y="0"/>
                    </a:moveTo>
                    <a:lnTo>
                      <a:pt x="246074" y="0"/>
                    </a:lnTo>
                    <a:lnTo>
                      <a:pt x="246074" y="1714151"/>
                    </a:lnTo>
                    <a:lnTo>
                      <a:pt x="0" y="1714151"/>
                    </a:lnTo>
                    <a:close/>
                  </a:path>
                </a:pathLst>
              </a:custGeom>
              <a:solidFill>
                <a:srgbClr val="231F20"/>
              </a:solidFill>
            </p:spPr>
            <p:txBody>
              <a:bodyPr/>
              <a:lstStyle/>
              <a:p>
                <a:endParaRPr lang="en-US"/>
              </a:p>
            </p:txBody>
          </p:sp>
          <p:sp>
            <p:nvSpPr>
              <p:cNvPr id="7" name="TextBox 7"/>
              <p:cNvSpPr txBox="1"/>
              <p:nvPr/>
            </p:nvSpPr>
            <p:spPr>
              <a:xfrm>
                <a:off x="0" y="28575"/>
                <a:ext cx="246074" cy="1685576"/>
              </a:xfrm>
              <a:prstGeom prst="rect">
                <a:avLst/>
              </a:prstGeom>
            </p:spPr>
            <p:txBody>
              <a:bodyPr lIns="50800" tIns="50800" rIns="50800" bIns="50800" rtlCol="0" anchor="ctr"/>
              <a:lstStyle/>
              <a:p>
                <a:pPr algn="ctr">
                  <a:lnSpc>
                    <a:spcPts val="1704"/>
                  </a:lnSpc>
                </a:pPr>
                <a:endParaRPr/>
              </a:p>
            </p:txBody>
          </p:sp>
        </p:grpSp>
        <p:grpSp>
          <p:nvGrpSpPr>
            <p:cNvPr id="8" name="Group 8"/>
            <p:cNvGrpSpPr/>
            <p:nvPr/>
          </p:nvGrpSpPr>
          <p:grpSpPr>
            <a:xfrm>
              <a:off x="0" y="4468777"/>
              <a:ext cx="2756730" cy="9227684"/>
              <a:chOff x="0" y="0"/>
              <a:chExt cx="544539" cy="1822752"/>
            </a:xfrm>
          </p:grpSpPr>
          <p:sp>
            <p:nvSpPr>
              <p:cNvPr id="9" name="Freeform 9"/>
              <p:cNvSpPr/>
              <p:nvPr/>
            </p:nvSpPr>
            <p:spPr>
              <a:xfrm>
                <a:off x="0" y="0"/>
                <a:ext cx="544539" cy="1822752"/>
              </a:xfrm>
              <a:custGeom>
                <a:avLst/>
                <a:gdLst/>
                <a:ahLst/>
                <a:cxnLst/>
                <a:rect l="l" t="t" r="r" b="b"/>
                <a:pathLst>
                  <a:path w="544539" h="1822752">
                    <a:moveTo>
                      <a:pt x="0" y="0"/>
                    </a:moveTo>
                    <a:lnTo>
                      <a:pt x="544539" y="0"/>
                    </a:lnTo>
                    <a:lnTo>
                      <a:pt x="544539" y="1822752"/>
                    </a:lnTo>
                    <a:lnTo>
                      <a:pt x="0" y="1822752"/>
                    </a:lnTo>
                    <a:close/>
                  </a:path>
                </a:pathLst>
              </a:custGeom>
              <a:solidFill>
                <a:srgbClr val="231F20"/>
              </a:solidFill>
            </p:spPr>
            <p:txBody>
              <a:bodyPr/>
              <a:lstStyle/>
              <a:p>
                <a:endParaRPr lang="en-US"/>
              </a:p>
            </p:txBody>
          </p:sp>
          <p:sp>
            <p:nvSpPr>
              <p:cNvPr id="10" name="TextBox 10"/>
              <p:cNvSpPr txBox="1"/>
              <p:nvPr/>
            </p:nvSpPr>
            <p:spPr>
              <a:xfrm>
                <a:off x="0" y="28575"/>
                <a:ext cx="544539" cy="1794177"/>
              </a:xfrm>
              <a:prstGeom prst="rect">
                <a:avLst/>
              </a:prstGeom>
            </p:spPr>
            <p:txBody>
              <a:bodyPr lIns="50800" tIns="50800" rIns="50800" bIns="50800" rtlCol="0" anchor="ctr"/>
              <a:lstStyle/>
              <a:p>
                <a:pPr algn="ctr">
                  <a:lnSpc>
                    <a:spcPts val="1704"/>
                  </a:lnSpc>
                </a:pPr>
                <a:endParaRPr/>
              </a:p>
            </p:txBody>
          </p:sp>
        </p:grpSp>
        <p:grpSp>
          <p:nvGrpSpPr>
            <p:cNvPr id="11" name="Group 11"/>
            <p:cNvGrpSpPr/>
            <p:nvPr/>
          </p:nvGrpSpPr>
          <p:grpSpPr>
            <a:xfrm>
              <a:off x="0" y="4067524"/>
              <a:ext cx="2756730" cy="401253"/>
              <a:chOff x="0" y="0"/>
              <a:chExt cx="544539" cy="79260"/>
            </a:xfrm>
          </p:grpSpPr>
          <p:sp>
            <p:nvSpPr>
              <p:cNvPr id="12" name="Freeform 12"/>
              <p:cNvSpPr/>
              <p:nvPr/>
            </p:nvSpPr>
            <p:spPr>
              <a:xfrm>
                <a:off x="0" y="0"/>
                <a:ext cx="544539" cy="79260"/>
              </a:xfrm>
              <a:custGeom>
                <a:avLst/>
                <a:gdLst/>
                <a:ahLst/>
                <a:cxnLst/>
                <a:rect l="l" t="t" r="r" b="b"/>
                <a:pathLst>
                  <a:path w="544539" h="79260">
                    <a:moveTo>
                      <a:pt x="0" y="0"/>
                    </a:moveTo>
                    <a:lnTo>
                      <a:pt x="544539" y="0"/>
                    </a:lnTo>
                    <a:lnTo>
                      <a:pt x="544539" y="79260"/>
                    </a:lnTo>
                    <a:lnTo>
                      <a:pt x="0" y="79260"/>
                    </a:lnTo>
                    <a:close/>
                  </a:path>
                </a:pathLst>
              </a:custGeom>
              <a:solidFill>
                <a:srgbClr val="799995"/>
              </a:solidFill>
            </p:spPr>
            <p:txBody>
              <a:bodyPr/>
              <a:lstStyle/>
              <a:p>
                <a:endParaRPr lang="en-US"/>
              </a:p>
            </p:txBody>
          </p:sp>
          <p:sp>
            <p:nvSpPr>
              <p:cNvPr id="13" name="TextBox 13"/>
              <p:cNvSpPr txBox="1"/>
              <p:nvPr/>
            </p:nvSpPr>
            <p:spPr>
              <a:xfrm>
                <a:off x="0" y="28575"/>
                <a:ext cx="544539" cy="50685"/>
              </a:xfrm>
              <a:prstGeom prst="rect">
                <a:avLst/>
              </a:prstGeom>
            </p:spPr>
            <p:txBody>
              <a:bodyPr lIns="50800" tIns="50800" rIns="50800" bIns="50800" rtlCol="0" anchor="ctr"/>
              <a:lstStyle/>
              <a:p>
                <a:pPr algn="ctr">
                  <a:lnSpc>
                    <a:spcPts val="1704"/>
                  </a:lnSpc>
                </a:pPr>
                <a:endParaRPr/>
              </a:p>
            </p:txBody>
          </p:sp>
        </p:grpSp>
        <p:grpSp>
          <p:nvGrpSpPr>
            <p:cNvPr id="14" name="Group 14"/>
            <p:cNvGrpSpPr/>
            <p:nvPr/>
          </p:nvGrpSpPr>
          <p:grpSpPr>
            <a:xfrm>
              <a:off x="0" y="3641635"/>
              <a:ext cx="2756730" cy="425889"/>
              <a:chOff x="0" y="0"/>
              <a:chExt cx="544539" cy="84126"/>
            </a:xfrm>
          </p:grpSpPr>
          <p:sp>
            <p:nvSpPr>
              <p:cNvPr id="15" name="Freeform 15"/>
              <p:cNvSpPr/>
              <p:nvPr/>
            </p:nvSpPr>
            <p:spPr>
              <a:xfrm>
                <a:off x="0" y="0"/>
                <a:ext cx="544539" cy="84126"/>
              </a:xfrm>
              <a:custGeom>
                <a:avLst/>
                <a:gdLst/>
                <a:ahLst/>
                <a:cxnLst/>
                <a:rect l="l" t="t" r="r" b="b"/>
                <a:pathLst>
                  <a:path w="544539" h="84126">
                    <a:moveTo>
                      <a:pt x="0" y="0"/>
                    </a:moveTo>
                    <a:lnTo>
                      <a:pt x="544539" y="0"/>
                    </a:lnTo>
                    <a:lnTo>
                      <a:pt x="544539" y="84126"/>
                    </a:lnTo>
                    <a:lnTo>
                      <a:pt x="0" y="84126"/>
                    </a:lnTo>
                    <a:close/>
                  </a:path>
                </a:pathLst>
              </a:custGeom>
              <a:solidFill>
                <a:srgbClr val="0B98DA"/>
              </a:solidFill>
            </p:spPr>
            <p:txBody>
              <a:bodyPr/>
              <a:lstStyle/>
              <a:p>
                <a:endParaRPr lang="en-US"/>
              </a:p>
            </p:txBody>
          </p:sp>
          <p:sp>
            <p:nvSpPr>
              <p:cNvPr id="16" name="TextBox 16"/>
              <p:cNvSpPr txBox="1"/>
              <p:nvPr/>
            </p:nvSpPr>
            <p:spPr>
              <a:xfrm>
                <a:off x="0" y="28575"/>
                <a:ext cx="544539" cy="55551"/>
              </a:xfrm>
              <a:prstGeom prst="rect">
                <a:avLst/>
              </a:prstGeom>
            </p:spPr>
            <p:txBody>
              <a:bodyPr lIns="50800" tIns="50800" rIns="50800" bIns="50800" rtlCol="0" anchor="ctr"/>
              <a:lstStyle/>
              <a:p>
                <a:pPr algn="ctr">
                  <a:lnSpc>
                    <a:spcPts val="1704"/>
                  </a:lnSpc>
                </a:pPr>
                <a:endParaRPr/>
              </a:p>
            </p:txBody>
          </p:sp>
        </p:grpSp>
        <p:grpSp>
          <p:nvGrpSpPr>
            <p:cNvPr id="17" name="Group 17"/>
            <p:cNvGrpSpPr/>
            <p:nvPr/>
          </p:nvGrpSpPr>
          <p:grpSpPr>
            <a:xfrm>
              <a:off x="0" y="3219758"/>
              <a:ext cx="2756730" cy="421876"/>
              <a:chOff x="0" y="0"/>
              <a:chExt cx="544539" cy="83334"/>
            </a:xfrm>
          </p:grpSpPr>
          <p:sp>
            <p:nvSpPr>
              <p:cNvPr id="18" name="Freeform 18"/>
              <p:cNvSpPr/>
              <p:nvPr/>
            </p:nvSpPr>
            <p:spPr>
              <a:xfrm>
                <a:off x="0" y="0"/>
                <a:ext cx="544539" cy="83334"/>
              </a:xfrm>
              <a:custGeom>
                <a:avLst/>
                <a:gdLst/>
                <a:ahLst/>
                <a:cxnLst/>
                <a:rect l="l" t="t" r="r" b="b"/>
                <a:pathLst>
                  <a:path w="544539" h="83334">
                    <a:moveTo>
                      <a:pt x="0" y="0"/>
                    </a:moveTo>
                    <a:lnTo>
                      <a:pt x="544539" y="0"/>
                    </a:lnTo>
                    <a:lnTo>
                      <a:pt x="544539" y="83334"/>
                    </a:lnTo>
                    <a:lnTo>
                      <a:pt x="0" y="83334"/>
                    </a:lnTo>
                    <a:close/>
                  </a:path>
                </a:pathLst>
              </a:custGeom>
              <a:solidFill>
                <a:srgbClr val="FD8B01"/>
              </a:solidFill>
            </p:spPr>
            <p:txBody>
              <a:bodyPr/>
              <a:lstStyle/>
              <a:p>
                <a:endParaRPr lang="en-US"/>
              </a:p>
            </p:txBody>
          </p:sp>
          <p:sp>
            <p:nvSpPr>
              <p:cNvPr id="19" name="TextBox 19"/>
              <p:cNvSpPr txBox="1"/>
              <p:nvPr/>
            </p:nvSpPr>
            <p:spPr>
              <a:xfrm>
                <a:off x="0" y="28575"/>
                <a:ext cx="544539" cy="54759"/>
              </a:xfrm>
              <a:prstGeom prst="rect">
                <a:avLst/>
              </a:prstGeom>
            </p:spPr>
            <p:txBody>
              <a:bodyPr lIns="50800" tIns="50800" rIns="50800" bIns="50800" rtlCol="0" anchor="ctr"/>
              <a:lstStyle/>
              <a:p>
                <a:pPr algn="ctr">
                  <a:lnSpc>
                    <a:spcPts val="1704"/>
                  </a:lnSpc>
                </a:pPr>
                <a:endParaRPr/>
              </a:p>
            </p:txBody>
          </p:sp>
        </p:grpSp>
        <p:grpSp>
          <p:nvGrpSpPr>
            <p:cNvPr id="20" name="Group 20"/>
            <p:cNvGrpSpPr/>
            <p:nvPr/>
          </p:nvGrpSpPr>
          <p:grpSpPr>
            <a:xfrm>
              <a:off x="0" y="2797882"/>
              <a:ext cx="2756730" cy="421876"/>
              <a:chOff x="0" y="0"/>
              <a:chExt cx="544539" cy="83334"/>
            </a:xfrm>
          </p:grpSpPr>
          <p:sp>
            <p:nvSpPr>
              <p:cNvPr id="21" name="Freeform 21"/>
              <p:cNvSpPr/>
              <p:nvPr/>
            </p:nvSpPr>
            <p:spPr>
              <a:xfrm>
                <a:off x="0" y="0"/>
                <a:ext cx="544539" cy="83334"/>
              </a:xfrm>
              <a:custGeom>
                <a:avLst/>
                <a:gdLst/>
                <a:ahLst/>
                <a:cxnLst/>
                <a:rect l="l" t="t" r="r" b="b"/>
                <a:pathLst>
                  <a:path w="544539" h="83334">
                    <a:moveTo>
                      <a:pt x="0" y="0"/>
                    </a:moveTo>
                    <a:lnTo>
                      <a:pt x="544539" y="0"/>
                    </a:lnTo>
                    <a:lnTo>
                      <a:pt x="544539" y="83334"/>
                    </a:lnTo>
                    <a:lnTo>
                      <a:pt x="0" y="83334"/>
                    </a:lnTo>
                    <a:close/>
                  </a:path>
                </a:pathLst>
              </a:custGeom>
              <a:solidFill>
                <a:srgbClr val="DF0943"/>
              </a:solidFill>
            </p:spPr>
            <p:txBody>
              <a:bodyPr/>
              <a:lstStyle/>
              <a:p>
                <a:endParaRPr lang="en-US"/>
              </a:p>
            </p:txBody>
          </p:sp>
          <p:sp>
            <p:nvSpPr>
              <p:cNvPr id="22" name="TextBox 22"/>
              <p:cNvSpPr txBox="1"/>
              <p:nvPr/>
            </p:nvSpPr>
            <p:spPr>
              <a:xfrm>
                <a:off x="0" y="28575"/>
                <a:ext cx="544539" cy="54759"/>
              </a:xfrm>
              <a:prstGeom prst="rect">
                <a:avLst/>
              </a:prstGeom>
            </p:spPr>
            <p:txBody>
              <a:bodyPr lIns="50800" tIns="50800" rIns="50800" bIns="50800" rtlCol="0" anchor="ctr"/>
              <a:lstStyle/>
              <a:p>
                <a:pPr algn="ctr">
                  <a:lnSpc>
                    <a:spcPts val="1704"/>
                  </a:lnSpc>
                </a:pPr>
                <a:endParaRPr/>
              </a:p>
            </p:txBody>
          </p:sp>
        </p:grpSp>
        <p:grpSp>
          <p:nvGrpSpPr>
            <p:cNvPr id="23" name="Group 23"/>
            <p:cNvGrpSpPr/>
            <p:nvPr/>
          </p:nvGrpSpPr>
          <p:grpSpPr>
            <a:xfrm>
              <a:off x="0" y="0"/>
              <a:ext cx="2756730" cy="2797882"/>
              <a:chOff x="0" y="0"/>
              <a:chExt cx="544539" cy="552668"/>
            </a:xfrm>
          </p:grpSpPr>
          <p:sp>
            <p:nvSpPr>
              <p:cNvPr id="24" name="Freeform 24"/>
              <p:cNvSpPr/>
              <p:nvPr/>
            </p:nvSpPr>
            <p:spPr>
              <a:xfrm>
                <a:off x="0" y="0"/>
                <a:ext cx="544539" cy="552668"/>
              </a:xfrm>
              <a:custGeom>
                <a:avLst/>
                <a:gdLst/>
                <a:ahLst/>
                <a:cxnLst/>
                <a:rect l="l" t="t" r="r" b="b"/>
                <a:pathLst>
                  <a:path w="544539" h="552668">
                    <a:moveTo>
                      <a:pt x="0" y="0"/>
                    </a:moveTo>
                    <a:lnTo>
                      <a:pt x="544539" y="0"/>
                    </a:lnTo>
                    <a:lnTo>
                      <a:pt x="544539" y="552668"/>
                    </a:lnTo>
                    <a:lnTo>
                      <a:pt x="0" y="552668"/>
                    </a:lnTo>
                    <a:close/>
                  </a:path>
                </a:pathLst>
              </a:custGeom>
              <a:solidFill>
                <a:srgbClr val="231F20"/>
              </a:solidFill>
            </p:spPr>
            <p:txBody>
              <a:bodyPr/>
              <a:lstStyle/>
              <a:p>
                <a:endParaRPr lang="en-US"/>
              </a:p>
            </p:txBody>
          </p:sp>
          <p:sp>
            <p:nvSpPr>
              <p:cNvPr id="25" name="TextBox 25"/>
              <p:cNvSpPr txBox="1"/>
              <p:nvPr/>
            </p:nvSpPr>
            <p:spPr>
              <a:xfrm>
                <a:off x="0" y="28575"/>
                <a:ext cx="544539" cy="524093"/>
              </a:xfrm>
              <a:prstGeom prst="rect">
                <a:avLst/>
              </a:prstGeom>
            </p:spPr>
            <p:txBody>
              <a:bodyPr lIns="50800" tIns="50800" rIns="50800" bIns="50800" rtlCol="0" anchor="ctr"/>
              <a:lstStyle/>
              <a:p>
                <a:pPr algn="ctr">
                  <a:lnSpc>
                    <a:spcPts val="1704"/>
                  </a:lnSpc>
                </a:pPr>
                <a:endParaRPr/>
              </a:p>
            </p:txBody>
          </p:sp>
        </p:grpSp>
        <p:sp>
          <p:nvSpPr>
            <p:cNvPr id="26" name="Freeform 26"/>
            <p:cNvSpPr/>
            <p:nvPr/>
          </p:nvSpPr>
          <p:spPr>
            <a:xfrm>
              <a:off x="262643" y="279019"/>
              <a:ext cx="2231445" cy="2239844"/>
            </a:xfrm>
            <a:custGeom>
              <a:avLst/>
              <a:gdLst/>
              <a:ahLst/>
              <a:cxnLst/>
              <a:rect l="l" t="t" r="r" b="b"/>
              <a:pathLst>
                <a:path w="2231445" h="2239844">
                  <a:moveTo>
                    <a:pt x="0" y="0"/>
                  </a:moveTo>
                  <a:lnTo>
                    <a:pt x="2231444" y="0"/>
                  </a:lnTo>
                  <a:lnTo>
                    <a:pt x="2231444" y="2239844"/>
                  </a:lnTo>
                  <a:lnTo>
                    <a:pt x="0" y="2239844"/>
                  </a:lnTo>
                  <a:lnTo>
                    <a:pt x="0" y="0"/>
                  </a:lnTo>
                  <a:close/>
                </a:path>
              </a:pathLst>
            </a:custGeom>
            <a:blipFill>
              <a:blip r:embed="rId4"/>
              <a:stretch>
                <a:fillRect/>
              </a:stretch>
            </a:blipFill>
          </p:spPr>
          <p:txBody>
            <a:bodyPr/>
            <a:lstStyle/>
            <a:p>
              <a:endParaRPr lang="en-US"/>
            </a:p>
          </p:txBody>
        </p:sp>
      </p:grpSp>
      <p:sp>
        <p:nvSpPr>
          <p:cNvPr id="27" name="TextBox 27"/>
          <p:cNvSpPr txBox="1"/>
          <p:nvPr/>
        </p:nvSpPr>
        <p:spPr>
          <a:xfrm>
            <a:off x="2333190" y="9795273"/>
            <a:ext cx="4420614" cy="316230"/>
          </a:xfrm>
          <a:prstGeom prst="rect">
            <a:avLst/>
          </a:prstGeom>
        </p:spPr>
        <p:txBody>
          <a:bodyPr lIns="0" tIns="0" rIns="0" bIns="0" rtlCol="0" anchor="t">
            <a:spAutoFit/>
          </a:bodyPr>
          <a:lstStyle/>
          <a:p>
            <a:pPr algn="l">
              <a:lnSpc>
                <a:spcPts val="2520"/>
              </a:lnSpc>
              <a:spcBef>
                <a:spcPct val="0"/>
              </a:spcBef>
            </a:pPr>
            <a:r>
              <a:rPr lang="en-US" sz="1800">
                <a:solidFill>
                  <a:srgbClr val="231F20"/>
                </a:solidFill>
                <a:latin typeface="Helvetica World"/>
                <a:ea typeface="Helvetica World"/>
                <a:cs typeface="Helvetica World"/>
                <a:sym typeface="Helvetica World"/>
              </a:rPr>
              <a:t>University of Maryland Baltimore County</a:t>
            </a:r>
          </a:p>
        </p:txBody>
      </p:sp>
      <p:grpSp>
        <p:nvGrpSpPr>
          <p:cNvPr id="28" name="Group 28"/>
          <p:cNvGrpSpPr/>
          <p:nvPr/>
        </p:nvGrpSpPr>
        <p:grpSpPr>
          <a:xfrm>
            <a:off x="3426460" y="6297832"/>
            <a:ext cx="13575729" cy="2496998"/>
            <a:chOff x="0" y="0"/>
            <a:chExt cx="18100972" cy="3329330"/>
          </a:xfrm>
        </p:grpSpPr>
        <p:grpSp>
          <p:nvGrpSpPr>
            <p:cNvPr id="29" name="Group 29"/>
            <p:cNvGrpSpPr/>
            <p:nvPr/>
          </p:nvGrpSpPr>
          <p:grpSpPr>
            <a:xfrm>
              <a:off x="0" y="0"/>
              <a:ext cx="18100972" cy="3329330"/>
              <a:chOff x="0" y="0"/>
              <a:chExt cx="3198669" cy="588335"/>
            </a:xfrm>
          </p:grpSpPr>
          <p:sp>
            <p:nvSpPr>
              <p:cNvPr id="30" name="Freeform 30"/>
              <p:cNvSpPr/>
              <p:nvPr/>
            </p:nvSpPr>
            <p:spPr>
              <a:xfrm>
                <a:off x="0" y="0"/>
                <a:ext cx="3198669" cy="588335"/>
              </a:xfrm>
              <a:custGeom>
                <a:avLst/>
                <a:gdLst/>
                <a:ahLst/>
                <a:cxnLst/>
                <a:rect l="l" t="t" r="r" b="b"/>
                <a:pathLst>
                  <a:path w="3198669" h="588335">
                    <a:moveTo>
                      <a:pt x="0" y="0"/>
                    </a:moveTo>
                    <a:lnTo>
                      <a:pt x="3198669" y="0"/>
                    </a:lnTo>
                    <a:lnTo>
                      <a:pt x="3198669" y="588335"/>
                    </a:lnTo>
                    <a:lnTo>
                      <a:pt x="0" y="588335"/>
                    </a:lnTo>
                    <a:close/>
                  </a:path>
                </a:pathLst>
              </a:custGeom>
              <a:solidFill>
                <a:srgbClr val="231F20"/>
              </a:solidFill>
              <a:ln w="9525" cap="sq">
                <a:solidFill>
                  <a:srgbClr val="000000"/>
                </a:solidFill>
                <a:prstDash val="solid"/>
                <a:miter/>
              </a:ln>
            </p:spPr>
            <p:txBody>
              <a:bodyPr/>
              <a:lstStyle/>
              <a:p>
                <a:endParaRPr lang="en-US"/>
              </a:p>
            </p:txBody>
          </p:sp>
          <p:sp>
            <p:nvSpPr>
              <p:cNvPr id="31" name="TextBox 31"/>
              <p:cNvSpPr txBox="1"/>
              <p:nvPr/>
            </p:nvSpPr>
            <p:spPr>
              <a:xfrm>
                <a:off x="0" y="28575"/>
                <a:ext cx="3198669" cy="559760"/>
              </a:xfrm>
              <a:prstGeom prst="rect">
                <a:avLst/>
              </a:prstGeom>
            </p:spPr>
            <p:txBody>
              <a:bodyPr lIns="73986" tIns="73986" rIns="73986" bIns="73986" rtlCol="0" anchor="ctr"/>
              <a:lstStyle/>
              <a:p>
                <a:pPr algn="ctr">
                  <a:lnSpc>
                    <a:spcPts val="1704"/>
                  </a:lnSpc>
                </a:pPr>
                <a:endParaRPr/>
              </a:p>
            </p:txBody>
          </p:sp>
        </p:grpSp>
        <p:sp>
          <p:nvSpPr>
            <p:cNvPr id="32" name="TextBox 32"/>
            <p:cNvSpPr txBox="1"/>
            <p:nvPr/>
          </p:nvSpPr>
          <p:spPr>
            <a:xfrm>
              <a:off x="1884696" y="608240"/>
              <a:ext cx="14493343" cy="1874740"/>
            </a:xfrm>
            <a:prstGeom prst="rect">
              <a:avLst/>
            </a:prstGeom>
          </p:spPr>
          <p:txBody>
            <a:bodyPr lIns="0" tIns="0" rIns="0" bIns="0" rtlCol="0" anchor="t">
              <a:spAutoFit/>
            </a:bodyPr>
            <a:lstStyle/>
            <a:p>
              <a:pPr algn="ctr">
                <a:lnSpc>
                  <a:spcPts val="5319"/>
                </a:lnSpc>
              </a:pPr>
              <a:r>
                <a:rPr lang="en-US" sz="3799" b="1">
                  <a:solidFill>
                    <a:srgbClr val="FFFFFF"/>
                  </a:solidFill>
                  <a:latin typeface="Helvetica World Bold"/>
                  <a:ea typeface="Helvetica World Bold"/>
                  <a:cs typeface="Helvetica World Bold"/>
                  <a:sym typeface="Helvetica World Bold"/>
                </a:rPr>
                <a:t>What factors contributed to ridership decline? </a:t>
              </a:r>
            </a:p>
            <a:p>
              <a:pPr algn="ctr">
                <a:lnSpc>
                  <a:spcPts val="5319"/>
                </a:lnSpc>
              </a:pPr>
              <a:r>
                <a:rPr lang="en-US" sz="3799" b="1">
                  <a:solidFill>
                    <a:srgbClr val="FFFFFF"/>
                  </a:solidFill>
                  <a:latin typeface="Helvetica World Bold"/>
                  <a:ea typeface="Helvetica World Bold"/>
                  <a:cs typeface="Helvetica World Bold"/>
                  <a:sym typeface="Helvetica World Bold"/>
                </a:rPr>
                <a:t>How do we solve this?</a:t>
              </a:r>
            </a:p>
          </p:txBody>
        </p:sp>
        <p:grpSp>
          <p:nvGrpSpPr>
            <p:cNvPr id="33" name="Group 33"/>
            <p:cNvGrpSpPr/>
            <p:nvPr/>
          </p:nvGrpSpPr>
          <p:grpSpPr>
            <a:xfrm>
              <a:off x="320058" y="2326138"/>
              <a:ext cx="768018" cy="768018"/>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1833"/>
              </a:solidFill>
            </p:spPr>
            <p:txBody>
              <a:bodyPr/>
              <a:lstStyle/>
              <a:p>
                <a:endParaRPr lang="en-US"/>
              </a:p>
            </p:txBody>
          </p:sp>
          <p:sp>
            <p:nvSpPr>
              <p:cNvPr id="35" name="TextBox 35"/>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grpSp>
          <p:nvGrpSpPr>
            <p:cNvPr id="36" name="Group 36"/>
            <p:cNvGrpSpPr/>
            <p:nvPr/>
          </p:nvGrpSpPr>
          <p:grpSpPr>
            <a:xfrm>
              <a:off x="1230738" y="2326138"/>
              <a:ext cx="768018" cy="768018"/>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p:spPr>
            <p:txBody>
              <a:bodyPr/>
              <a:lstStyle/>
              <a:p>
                <a:endParaRPr lang="en-US"/>
              </a:p>
            </p:txBody>
          </p:sp>
          <p:sp>
            <p:nvSpPr>
              <p:cNvPr id="38" name="TextBox 38"/>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sp>
          <p:nvSpPr>
            <p:cNvPr id="39" name="TextBox 39"/>
            <p:cNvSpPr txBox="1"/>
            <p:nvPr/>
          </p:nvSpPr>
          <p:spPr>
            <a:xfrm>
              <a:off x="454416" y="2351596"/>
              <a:ext cx="489779" cy="717103"/>
            </a:xfrm>
            <a:prstGeom prst="rect">
              <a:avLst/>
            </a:prstGeom>
          </p:spPr>
          <p:txBody>
            <a:bodyPr lIns="0" tIns="0" rIns="0" bIns="0" rtlCol="0" anchor="t">
              <a:spAutoFit/>
            </a:bodyPr>
            <a:lstStyle/>
            <a:p>
              <a:pPr algn="ctr">
                <a:lnSpc>
                  <a:spcPts val="4150"/>
                </a:lnSpc>
              </a:pPr>
              <a:r>
                <a:rPr lang="en-US" sz="2964" b="1" spc="-65" dirty="0">
                  <a:solidFill>
                    <a:srgbClr val="FFFFFF"/>
                  </a:solidFill>
                  <a:latin typeface="Helvetica World Bold"/>
                  <a:ea typeface="Helvetica World Bold"/>
                  <a:cs typeface="Helvetica World Bold"/>
                  <a:sym typeface="Helvetica World Bold"/>
                </a:rPr>
                <a:t>IC</a:t>
              </a:r>
            </a:p>
          </p:txBody>
        </p:sp>
        <p:sp>
          <p:nvSpPr>
            <p:cNvPr id="40" name="TextBox 40"/>
            <p:cNvSpPr txBox="1"/>
            <p:nvPr/>
          </p:nvSpPr>
          <p:spPr>
            <a:xfrm>
              <a:off x="1268609" y="2361285"/>
              <a:ext cx="694492" cy="634105"/>
            </a:xfrm>
            <a:prstGeom prst="rect">
              <a:avLst/>
            </a:prstGeom>
          </p:spPr>
          <p:txBody>
            <a:bodyPr wrap="square" lIns="0" tIns="0" rIns="0" bIns="0" rtlCol="0" anchor="t">
              <a:spAutoFit/>
            </a:bodyPr>
            <a:lstStyle/>
            <a:p>
              <a:pPr algn="ctr">
                <a:lnSpc>
                  <a:spcPts val="4085"/>
                </a:lnSpc>
              </a:pPr>
              <a:r>
                <a:rPr lang="en-US" sz="2918" b="1" spc="-64" dirty="0">
                  <a:solidFill>
                    <a:srgbClr val="231F20"/>
                  </a:solidFill>
                  <a:latin typeface="Helvetica World Bold"/>
                  <a:ea typeface="Helvetica World Bold"/>
                  <a:cs typeface="Helvetica World Bold"/>
                  <a:sym typeface="Helvetica World Bold"/>
                </a:rPr>
                <a:t>25</a:t>
              </a:r>
            </a:p>
          </p:txBody>
        </p:sp>
      </p:grpSp>
      <p:sp>
        <p:nvSpPr>
          <p:cNvPr id="41" name="TextBox 41"/>
          <p:cNvSpPr txBox="1"/>
          <p:nvPr/>
        </p:nvSpPr>
        <p:spPr>
          <a:xfrm>
            <a:off x="3426460" y="5889309"/>
            <a:ext cx="3727602" cy="273685"/>
          </a:xfrm>
          <a:prstGeom prst="rect">
            <a:avLst/>
          </a:prstGeom>
        </p:spPr>
        <p:txBody>
          <a:bodyPr lIns="0" tIns="0" rIns="0" bIns="0" rtlCol="0" anchor="t">
            <a:spAutoFit/>
          </a:bodyPr>
          <a:lstStyle/>
          <a:p>
            <a:pPr algn="l">
              <a:lnSpc>
                <a:spcPts val="2239"/>
              </a:lnSpc>
              <a:spcBef>
                <a:spcPct val="0"/>
              </a:spcBef>
            </a:pPr>
            <a:r>
              <a:rPr lang="en-US" sz="1599">
                <a:solidFill>
                  <a:srgbClr val="231F20"/>
                </a:solidFill>
                <a:latin typeface="Helvetica World"/>
                <a:ea typeface="Helvetica World"/>
                <a:cs typeface="Helvetica World"/>
                <a:sym typeface="Helvetica World"/>
              </a:rPr>
              <a:t>Source: National Transit Database</a:t>
            </a:r>
          </a:p>
        </p:txBody>
      </p:sp>
      <p:grpSp>
        <p:nvGrpSpPr>
          <p:cNvPr id="42" name="Group 42"/>
          <p:cNvGrpSpPr/>
          <p:nvPr/>
        </p:nvGrpSpPr>
        <p:grpSpPr>
          <a:xfrm>
            <a:off x="3426460" y="2100867"/>
            <a:ext cx="13575729" cy="3796915"/>
            <a:chOff x="0" y="0"/>
            <a:chExt cx="18100972" cy="5062553"/>
          </a:xfrm>
        </p:grpSpPr>
        <p:grpSp>
          <p:nvGrpSpPr>
            <p:cNvPr id="43" name="Group 43"/>
            <p:cNvGrpSpPr/>
            <p:nvPr/>
          </p:nvGrpSpPr>
          <p:grpSpPr>
            <a:xfrm>
              <a:off x="0" y="0"/>
              <a:ext cx="18100972" cy="5062553"/>
              <a:chOff x="0" y="0"/>
              <a:chExt cx="3198669" cy="894617"/>
            </a:xfrm>
          </p:grpSpPr>
          <p:sp>
            <p:nvSpPr>
              <p:cNvPr id="44" name="Freeform 44"/>
              <p:cNvSpPr/>
              <p:nvPr/>
            </p:nvSpPr>
            <p:spPr>
              <a:xfrm>
                <a:off x="0" y="0"/>
                <a:ext cx="3198669" cy="894617"/>
              </a:xfrm>
              <a:custGeom>
                <a:avLst/>
                <a:gdLst/>
                <a:ahLst/>
                <a:cxnLst/>
                <a:rect l="l" t="t" r="r" b="b"/>
                <a:pathLst>
                  <a:path w="3198669" h="894617">
                    <a:moveTo>
                      <a:pt x="0" y="0"/>
                    </a:moveTo>
                    <a:lnTo>
                      <a:pt x="3198669" y="0"/>
                    </a:lnTo>
                    <a:lnTo>
                      <a:pt x="3198669" y="894617"/>
                    </a:lnTo>
                    <a:lnTo>
                      <a:pt x="0" y="894617"/>
                    </a:lnTo>
                    <a:close/>
                  </a:path>
                </a:pathLst>
              </a:custGeom>
              <a:solidFill>
                <a:srgbClr val="231F20"/>
              </a:solidFill>
              <a:ln w="9525" cap="sq">
                <a:solidFill>
                  <a:srgbClr val="000000"/>
                </a:solidFill>
                <a:prstDash val="solid"/>
                <a:miter/>
              </a:ln>
            </p:spPr>
            <p:txBody>
              <a:bodyPr/>
              <a:lstStyle/>
              <a:p>
                <a:endParaRPr lang="en-US"/>
              </a:p>
            </p:txBody>
          </p:sp>
          <p:sp>
            <p:nvSpPr>
              <p:cNvPr id="45" name="TextBox 45"/>
              <p:cNvSpPr txBox="1"/>
              <p:nvPr/>
            </p:nvSpPr>
            <p:spPr>
              <a:xfrm>
                <a:off x="0" y="28575"/>
                <a:ext cx="3198669" cy="866042"/>
              </a:xfrm>
              <a:prstGeom prst="rect">
                <a:avLst/>
              </a:prstGeom>
            </p:spPr>
            <p:txBody>
              <a:bodyPr lIns="45196" tIns="45196" rIns="45196" bIns="45196" rtlCol="0" anchor="ctr"/>
              <a:lstStyle/>
              <a:p>
                <a:pPr algn="ctr">
                  <a:lnSpc>
                    <a:spcPts val="1704"/>
                  </a:lnSpc>
                </a:pPr>
                <a:endParaRPr/>
              </a:p>
            </p:txBody>
          </p:sp>
        </p:grpSp>
        <p:sp>
          <p:nvSpPr>
            <p:cNvPr id="46" name="TextBox 46"/>
            <p:cNvSpPr txBox="1"/>
            <p:nvPr/>
          </p:nvSpPr>
          <p:spPr>
            <a:xfrm>
              <a:off x="1251568" y="434768"/>
              <a:ext cx="15572435" cy="1406280"/>
            </a:xfrm>
            <a:prstGeom prst="rect">
              <a:avLst/>
            </a:prstGeom>
          </p:spPr>
          <p:txBody>
            <a:bodyPr lIns="0" tIns="0" rIns="0" bIns="0" rtlCol="0" anchor="t">
              <a:spAutoFit/>
            </a:bodyPr>
            <a:lstStyle/>
            <a:p>
              <a:pPr algn="ctr">
                <a:lnSpc>
                  <a:spcPts val="8119"/>
                </a:lnSpc>
              </a:pPr>
              <a:r>
                <a:rPr lang="en-US" sz="5799" b="1">
                  <a:solidFill>
                    <a:srgbClr val="FFFFFF"/>
                  </a:solidFill>
                  <a:latin typeface="Helvetica World Bold"/>
                  <a:ea typeface="Helvetica World Bold"/>
                  <a:cs typeface="Helvetica World Bold"/>
                  <a:sym typeface="Helvetica World Bold"/>
                </a:rPr>
                <a:t>Problem</a:t>
              </a:r>
            </a:p>
          </p:txBody>
        </p:sp>
        <p:sp>
          <p:nvSpPr>
            <p:cNvPr id="47" name="TextBox 47"/>
            <p:cNvSpPr txBox="1"/>
            <p:nvPr/>
          </p:nvSpPr>
          <p:spPr>
            <a:xfrm>
              <a:off x="1803814" y="2323804"/>
              <a:ext cx="14493343" cy="1874740"/>
            </a:xfrm>
            <a:prstGeom prst="rect">
              <a:avLst/>
            </a:prstGeom>
          </p:spPr>
          <p:txBody>
            <a:bodyPr lIns="0" tIns="0" rIns="0" bIns="0" rtlCol="0" anchor="t">
              <a:spAutoFit/>
            </a:bodyPr>
            <a:lstStyle/>
            <a:p>
              <a:pPr algn="ctr">
                <a:lnSpc>
                  <a:spcPts val="5319"/>
                </a:lnSpc>
              </a:pPr>
              <a:r>
                <a:rPr lang="en-US" sz="3799" b="1">
                  <a:solidFill>
                    <a:srgbClr val="FFFFFF"/>
                  </a:solidFill>
                  <a:latin typeface="Helvetica World Bold"/>
                  <a:ea typeface="Helvetica World Bold"/>
                  <a:cs typeface="Helvetica World Bold"/>
                  <a:sym typeface="Helvetica World Bold"/>
                </a:rPr>
                <a:t>WMATA Metro ridership has dropped 46% since 2009. </a:t>
              </a:r>
            </a:p>
          </p:txBody>
        </p:sp>
        <p:grpSp>
          <p:nvGrpSpPr>
            <p:cNvPr id="48" name="Group 48"/>
            <p:cNvGrpSpPr/>
            <p:nvPr/>
          </p:nvGrpSpPr>
          <p:grpSpPr>
            <a:xfrm>
              <a:off x="643840" y="579392"/>
              <a:ext cx="1240856" cy="1240856"/>
              <a:chOff x="0" y="0"/>
              <a:chExt cx="812800" cy="812800"/>
            </a:xfrm>
          </p:grpSpPr>
          <p:sp>
            <p:nvSpPr>
              <p:cNvPr id="49" name="Freeform 4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50" name="TextBox 50"/>
              <p:cNvSpPr txBox="1"/>
              <p:nvPr/>
            </p:nvSpPr>
            <p:spPr>
              <a:xfrm>
                <a:off x="76200" y="123825"/>
                <a:ext cx="660400" cy="612775"/>
              </a:xfrm>
              <a:prstGeom prst="rect">
                <a:avLst/>
              </a:prstGeom>
            </p:spPr>
            <p:txBody>
              <a:bodyPr lIns="32925" tIns="32925" rIns="32925" bIns="32925" rtlCol="0" anchor="ctr"/>
              <a:lstStyle/>
              <a:p>
                <a:pPr algn="ctr">
                  <a:lnSpc>
                    <a:spcPts val="2804"/>
                  </a:lnSpc>
                </a:pPr>
                <a:endParaRPr/>
              </a:p>
            </p:txBody>
          </p:sp>
        </p:grpSp>
        <p:sp>
          <p:nvSpPr>
            <p:cNvPr id="51" name="TextBox 51"/>
            <p:cNvSpPr txBox="1"/>
            <p:nvPr/>
          </p:nvSpPr>
          <p:spPr>
            <a:xfrm>
              <a:off x="1087721" y="399735"/>
              <a:ext cx="353095" cy="1476346"/>
            </a:xfrm>
            <a:prstGeom prst="rect">
              <a:avLst/>
            </a:prstGeom>
          </p:spPr>
          <p:txBody>
            <a:bodyPr lIns="0" tIns="0" rIns="0" bIns="0" rtlCol="0" anchor="t">
              <a:spAutoFit/>
            </a:bodyPr>
            <a:lstStyle/>
            <a:p>
              <a:pPr algn="ctr">
                <a:lnSpc>
                  <a:spcPts val="9326"/>
                </a:lnSpc>
              </a:pPr>
              <a:r>
                <a:rPr lang="en-US" sz="6661" b="1">
                  <a:solidFill>
                    <a:srgbClr val="231F20"/>
                  </a:solidFill>
                  <a:latin typeface="Canva Sans Bold"/>
                  <a:ea typeface="Canva Sans Bold"/>
                  <a:cs typeface="Canva Sans Bold"/>
                  <a:sym typeface="Canva Sans Bold"/>
                </a:rPr>
                <a:t>!</a:t>
              </a:r>
            </a:p>
          </p:txBody>
        </p:sp>
        <p:grpSp>
          <p:nvGrpSpPr>
            <p:cNvPr id="52" name="Group 52"/>
            <p:cNvGrpSpPr/>
            <p:nvPr/>
          </p:nvGrpSpPr>
          <p:grpSpPr>
            <a:xfrm rot="-10800000">
              <a:off x="16137086" y="550773"/>
              <a:ext cx="1250595" cy="1250595"/>
              <a:chOff x="0" y="0"/>
              <a:chExt cx="812800" cy="812800"/>
            </a:xfrm>
          </p:grpSpPr>
          <p:sp>
            <p:nvSpPr>
              <p:cNvPr id="53" name="Freeform 5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54" name="TextBox 54"/>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grpSp>
          <p:nvGrpSpPr>
            <p:cNvPr id="55" name="Group 55"/>
            <p:cNvGrpSpPr/>
            <p:nvPr/>
          </p:nvGrpSpPr>
          <p:grpSpPr>
            <a:xfrm>
              <a:off x="16682641" y="808347"/>
              <a:ext cx="582743" cy="735448"/>
              <a:chOff x="0" y="0"/>
              <a:chExt cx="406400" cy="512895"/>
            </a:xfrm>
          </p:grpSpPr>
          <p:sp>
            <p:nvSpPr>
              <p:cNvPr id="56" name="Freeform 56"/>
              <p:cNvSpPr/>
              <p:nvPr/>
            </p:nvSpPr>
            <p:spPr>
              <a:xfrm>
                <a:off x="0" y="0"/>
                <a:ext cx="406400" cy="512895"/>
              </a:xfrm>
              <a:custGeom>
                <a:avLst/>
                <a:gdLst/>
                <a:ahLst/>
                <a:cxnLst/>
                <a:rect l="l" t="t" r="r" b="b"/>
                <a:pathLst>
                  <a:path w="406400" h="512895">
                    <a:moveTo>
                      <a:pt x="0" y="0"/>
                    </a:moveTo>
                    <a:lnTo>
                      <a:pt x="203200" y="0"/>
                    </a:lnTo>
                    <a:lnTo>
                      <a:pt x="406400" y="256447"/>
                    </a:lnTo>
                    <a:lnTo>
                      <a:pt x="203200" y="512895"/>
                    </a:lnTo>
                    <a:lnTo>
                      <a:pt x="0" y="512895"/>
                    </a:lnTo>
                    <a:lnTo>
                      <a:pt x="203200" y="256447"/>
                    </a:lnTo>
                    <a:lnTo>
                      <a:pt x="0" y="0"/>
                    </a:lnTo>
                    <a:close/>
                  </a:path>
                </a:pathLst>
              </a:custGeom>
              <a:solidFill>
                <a:srgbClr val="231F20"/>
              </a:solidFill>
            </p:spPr>
            <p:txBody>
              <a:bodyPr/>
              <a:lstStyle/>
              <a:p>
                <a:endParaRPr lang="en-US"/>
              </a:p>
            </p:txBody>
          </p:sp>
          <p:sp>
            <p:nvSpPr>
              <p:cNvPr id="57" name="TextBox 57"/>
              <p:cNvSpPr txBox="1"/>
              <p:nvPr/>
            </p:nvSpPr>
            <p:spPr>
              <a:xfrm>
                <a:off x="177800" y="28575"/>
                <a:ext cx="152400" cy="484320"/>
              </a:xfrm>
              <a:prstGeom prst="rect">
                <a:avLst/>
              </a:prstGeom>
            </p:spPr>
            <p:txBody>
              <a:bodyPr lIns="56785" tIns="56785" rIns="56785" bIns="56785" rtlCol="0" anchor="ctr"/>
              <a:lstStyle/>
              <a:p>
                <a:pPr algn="ctr">
                  <a:lnSpc>
                    <a:spcPts val="1704"/>
                  </a:lnSpc>
                </a:pPr>
                <a:endParaRPr/>
              </a:p>
            </p:txBody>
          </p:sp>
        </p:grpSp>
        <p:grpSp>
          <p:nvGrpSpPr>
            <p:cNvPr id="58" name="Group 58"/>
            <p:cNvGrpSpPr/>
            <p:nvPr/>
          </p:nvGrpSpPr>
          <p:grpSpPr>
            <a:xfrm rot="-10800000">
              <a:off x="16259382" y="1075559"/>
              <a:ext cx="714631" cy="201023"/>
              <a:chOff x="0" y="0"/>
              <a:chExt cx="107470" cy="30231"/>
            </a:xfrm>
          </p:grpSpPr>
          <p:sp>
            <p:nvSpPr>
              <p:cNvPr id="59" name="Freeform 59"/>
              <p:cNvSpPr/>
              <p:nvPr/>
            </p:nvSpPr>
            <p:spPr>
              <a:xfrm>
                <a:off x="0" y="0"/>
                <a:ext cx="107470" cy="30231"/>
              </a:xfrm>
              <a:custGeom>
                <a:avLst/>
                <a:gdLst/>
                <a:ahLst/>
                <a:cxnLst/>
                <a:rect l="l" t="t" r="r" b="b"/>
                <a:pathLst>
                  <a:path w="107470" h="30231">
                    <a:moveTo>
                      <a:pt x="0" y="0"/>
                    </a:moveTo>
                    <a:lnTo>
                      <a:pt x="107470" y="0"/>
                    </a:lnTo>
                    <a:lnTo>
                      <a:pt x="107470" y="30231"/>
                    </a:lnTo>
                    <a:lnTo>
                      <a:pt x="0" y="30231"/>
                    </a:lnTo>
                    <a:close/>
                  </a:path>
                </a:pathLst>
              </a:custGeom>
              <a:solidFill>
                <a:srgbClr val="231F20"/>
              </a:solidFill>
            </p:spPr>
            <p:txBody>
              <a:bodyPr/>
              <a:lstStyle/>
              <a:p>
                <a:endParaRPr lang="en-US"/>
              </a:p>
            </p:txBody>
          </p:sp>
          <p:sp>
            <p:nvSpPr>
              <p:cNvPr id="60" name="TextBox 60"/>
              <p:cNvSpPr txBox="1"/>
              <p:nvPr/>
            </p:nvSpPr>
            <p:spPr>
              <a:xfrm>
                <a:off x="0" y="28575"/>
                <a:ext cx="107470" cy="1656"/>
              </a:xfrm>
              <a:prstGeom prst="rect">
                <a:avLst/>
              </a:prstGeom>
            </p:spPr>
            <p:txBody>
              <a:bodyPr lIns="56785" tIns="56785" rIns="56785" bIns="56785" rtlCol="0" anchor="ctr"/>
              <a:lstStyle/>
              <a:p>
                <a:pPr algn="ctr">
                  <a:lnSpc>
                    <a:spcPts val="1704"/>
                  </a:lnSpc>
                </a:pP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8000"/>
            </a:blip>
            <a:stretch>
              <a:fillRect t="-2132" r="-711" b="-17154"/>
            </a:stretch>
          </a:blipFill>
        </p:spPr>
        <p:txBody>
          <a:bodyPr/>
          <a:lstStyle/>
          <a:p>
            <a:endParaRPr lang="en-US"/>
          </a:p>
        </p:txBody>
      </p:sp>
      <p:sp>
        <p:nvSpPr>
          <p:cNvPr id="3" name="TextBox 3"/>
          <p:cNvSpPr txBox="1"/>
          <p:nvPr/>
        </p:nvSpPr>
        <p:spPr>
          <a:xfrm>
            <a:off x="2266515" y="9846166"/>
            <a:ext cx="4654295" cy="316230"/>
          </a:xfrm>
          <a:prstGeom prst="rect">
            <a:avLst/>
          </a:prstGeom>
        </p:spPr>
        <p:txBody>
          <a:bodyPr lIns="0" tIns="0" rIns="0" bIns="0" rtlCol="0" anchor="t">
            <a:spAutoFit/>
          </a:bodyPr>
          <a:lstStyle/>
          <a:p>
            <a:pPr algn="l">
              <a:lnSpc>
                <a:spcPts val="2520"/>
              </a:lnSpc>
              <a:spcBef>
                <a:spcPct val="0"/>
              </a:spcBef>
            </a:pPr>
            <a:r>
              <a:rPr lang="en-US" sz="1800">
                <a:solidFill>
                  <a:srgbClr val="231F20"/>
                </a:solidFill>
                <a:latin typeface="Helvetica World"/>
                <a:ea typeface="Helvetica World"/>
                <a:cs typeface="Helvetica World"/>
                <a:sym typeface="Helvetica World"/>
              </a:rPr>
              <a:t>University of Maryland Baltimore County</a:t>
            </a:r>
          </a:p>
        </p:txBody>
      </p:sp>
      <p:grpSp>
        <p:nvGrpSpPr>
          <p:cNvPr id="4" name="Group 4"/>
          <p:cNvGrpSpPr/>
          <p:nvPr/>
        </p:nvGrpSpPr>
        <p:grpSpPr>
          <a:xfrm>
            <a:off x="0" y="0"/>
            <a:ext cx="2067547" cy="10287000"/>
            <a:chOff x="0" y="0"/>
            <a:chExt cx="2756730" cy="13716000"/>
          </a:xfrm>
        </p:grpSpPr>
        <p:sp>
          <p:nvSpPr>
            <p:cNvPr id="5" name="Freeform 5"/>
            <p:cNvSpPr/>
            <p:nvPr/>
          </p:nvSpPr>
          <p:spPr>
            <a:xfrm>
              <a:off x="0" y="0"/>
              <a:ext cx="2756730" cy="13716000"/>
            </a:xfrm>
            <a:custGeom>
              <a:avLst/>
              <a:gdLst/>
              <a:ahLst/>
              <a:cxnLst/>
              <a:rect l="l" t="t" r="r" b="b"/>
              <a:pathLst>
                <a:path w="2756730" h="13716000">
                  <a:moveTo>
                    <a:pt x="0" y="0"/>
                  </a:moveTo>
                  <a:lnTo>
                    <a:pt x="2756730" y="0"/>
                  </a:lnTo>
                  <a:lnTo>
                    <a:pt x="2756730" y="13716000"/>
                  </a:lnTo>
                  <a:lnTo>
                    <a:pt x="0" y="13716000"/>
                  </a:lnTo>
                  <a:lnTo>
                    <a:pt x="0" y="0"/>
                  </a:lnTo>
                  <a:close/>
                </a:path>
              </a:pathLst>
            </a:custGeom>
            <a:blipFill>
              <a:blip r:embed="rId3"/>
              <a:stretch>
                <a:fillRect l="-2022" t="-423" r="-1655"/>
              </a:stretch>
            </a:blipFill>
          </p:spPr>
          <p:txBody>
            <a:bodyPr/>
            <a:lstStyle/>
            <a:p>
              <a:endParaRPr lang="en-US"/>
            </a:p>
          </p:txBody>
        </p:sp>
        <p:grpSp>
          <p:nvGrpSpPr>
            <p:cNvPr id="6" name="Group 6"/>
            <p:cNvGrpSpPr/>
            <p:nvPr/>
          </p:nvGrpSpPr>
          <p:grpSpPr>
            <a:xfrm>
              <a:off x="1378365" y="4560320"/>
              <a:ext cx="1245750" cy="8677888"/>
              <a:chOff x="0" y="0"/>
              <a:chExt cx="246074" cy="1714151"/>
            </a:xfrm>
          </p:grpSpPr>
          <p:sp>
            <p:nvSpPr>
              <p:cNvPr id="7" name="Freeform 7"/>
              <p:cNvSpPr/>
              <p:nvPr/>
            </p:nvSpPr>
            <p:spPr>
              <a:xfrm>
                <a:off x="0" y="0"/>
                <a:ext cx="246074" cy="1714151"/>
              </a:xfrm>
              <a:custGeom>
                <a:avLst/>
                <a:gdLst/>
                <a:ahLst/>
                <a:cxnLst/>
                <a:rect l="l" t="t" r="r" b="b"/>
                <a:pathLst>
                  <a:path w="246074" h="1714151">
                    <a:moveTo>
                      <a:pt x="0" y="0"/>
                    </a:moveTo>
                    <a:lnTo>
                      <a:pt x="246074" y="0"/>
                    </a:lnTo>
                    <a:lnTo>
                      <a:pt x="246074" y="1714151"/>
                    </a:lnTo>
                    <a:lnTo>
                      <a:pt x="0" y="1714151"/>
                    </a:lnTo>
                    <a:close/>
                  </a:path>
                </a:pathLst>
              </a:custGeom>
              <a:solidFill>
                <a:srgbClr val="231F20"/>
              </a:solidFill>
            </p:spPr>
            <p:txBody>
              <a:bodyPr/>
              <a:lstStyle/>
              <a:p>
                <a:endParaRPr lang="en-US"/>
              </a:p>
            </p:txBody>
          </p:sp>
          <p:sp>
            <p:nvSpPr>
              <p:cNvPr id="8" name="TextBox 8"/>
              <p:cNvSpPr txBox="1"/>
              <p:nvPr/>
            </p:nvSpPr>
            <p:spPr>
              <a:xfrm>
                <a:off x="0" y="28575"/>
                <a:ext cx="246074" cy="1685576"/>
              </a:xfrm>
              <a:prstGeom prst="rect">
                <a:avLst/>
              </a:prstGeom>
            </p:spPr>
            <p:txBody>
              <a:bodyPr lIns="50800" tIns="50800" rIns="50800" bIns="50800" rtlCol="0" anchor="ctr"/>
              <a:lstStyle/>
              <a:p>
                <a:pPr algn="ctr">
                  <a:lnSpc>
                    <a:spcPts val="1704"/>
                  </a:lnSpc>
                </a:pPr>
                <a:endParaRPr/>
              </a:p>
            </p:txBody>
          </p:sp>
        </p:grpSp>
        <p:grpSp>
          <p:nvGrpSpPr>
            <p:cNvPr id="9" name="Group 9"/>
            <p:cNvGrpSpPr/>
            <p:nvPr/>
          </p:nvGrpSpPr>
          <p:grpSpPr>
            <a:xfrm>
              <a:off x="0" y="4468777"/>
              <a:ext cx="2756730" cy="9227684"/>
              <a:chOff x="0" y="0"/>
              <a:chExt cx="544539" cy="1822752"/>
            </a:xfrm>
          </p:grpSpPr>
          <p:sp>
            <p:nvSpPr>
              <p:cNvPr id="10" name="Freeform 10"/>
              <p:cNvSpPr/>
              <p:nvPr/>
            </p:nvSpPr>
            <p:spPr>
              <a:xfrm>
                <a:off x="0" y="0"/>
                <a:ext cx="544539" cy="1822752"/>
              </a:xfrm>
              <a:custGeom>
                <a:avLst/>
                <a:gdLst/>
                <a:ahLst/>
                <a:cxnLst/>
                <a:rect l="l" t="t" r="r" b="b"/>
                <a:pathLst>
                  <a:path w="544539" h="1822752">
                    <a:moveTo>
                      <a:pt x="0" y="0"/>
                    </a:moveTo>
                    <a:lnTo>
                      <a:pt x="544539" y="0"/>
                    </a:lnTo>
                    <a:lnTo>
                      <a:pt x="544539" y="1822752"/>
                    </a:lnTo>
                    <a:lnTo>
                      <a:pt x="0" y="1822752"/>
                    </a:lnTo>
                    <a:close/>
                  </a:path>
                </a:pathLst>
              </a:custGeom>
              <a:solidFill>
                <a:srgbClr val="231F20"/>
              </a:solidFill>
            </p:spPr>
            <p:txBody>
              <a:bodyPr/>
              <a:lstStyle/>
              <a:p>
                <a:endParaRPr lang="en-US"/>
              </a:p>
            </p:txBody>
          </p:sp>
          <p:sp>
            <p:nvSpPr>
              <p:cNvPr id="11" name="TextBox 11"/>
              <p:cNvSpPr txBox="1"/>
              <p:nvPr/>
            </p:nvSpPr>
            <p:spPr>
              <a:xfrm>
                <a:off x="0" y="28575"/>
                <a:ext cx="544539" cy="1794177"/>
              </a:xfrm>
              <a:prstGeom prst="rect">
                <a:avLst/>
              </a:prstGeom>
            </p:spPr>
            <p:txBody>
              <a:bodyPr lIns="50800" tIns="50800" rIns="50800" bIns="50800" rtlCol="0" anchor="ctr"/>
              <a:lstStyle/>
              <a:p>
                <a:pPr algn="ctr">
                  <a:lnSpc>
                    <a:spcPts val="1704"/>
                  </a:lnSpc>
                </a:pPr>
                <a:endParaRPr/>
              </a:p>
            </p:txBody>
          </p:sp>
        </p:grpSp>
        <p:grpSp>
          <p:nvGrpSpPr>
            <p:cNvPr id="12" name="Group 12"/>
            <p:cNvGrpSpPr/>
            <p:nvPr/>
          </p:nvGrpSpPr>
          <p:grpSpPr>
            <a:xfrm>
              <a:off x="0" y="4067524"/>
              <a:ext cx="2756730" cy="401253"/>
              <a:chOff x="0" y="0"/>
              <a:chExt cx="544539" cy="79260"/>
            </a:xfrm>
          </p:grpSpPr>
          <p:sp>
            <p:nvSpPr>
              <p:cNvPr id="13" name="Freeform 13"/>
              <p:cNvSpPr/>
              <p:nvPr/>
            </p:nvSpPr>
            <p:spPr>
              <a:xfrm>
                <a:off x="0" y="0"/>
                <a:ext cx="544539" cy="79260"/>
              </a:xfrm>
              <a:custGeom>
                <a:avLst/>
                <a:gdLst/>
                <a:ahLst/>
                <a:cxnLst/>
                <a:rect l="l" t="t" r="r" b="b"/>
                <a:pathLst>
                  <a:path w="544539" h="79260">
                    <a:moveTo>
                      <a:pt x="0" y="0"/>
                    </a:moveTo>
                    <a:lnTo>
                      <a:pt x="544539" y="0"/>
                    </a:lnTo>
                    <a:lnTo>
                      <a:pt x="544539" y="79260"/>
                    </a:lnTo>
                    <a:lnTo>
                      <a:pt x="0" y="79260"/>
                    </a:lnTo>
                    <a:close/>
                  </a:path>
                </a:pathLst>
              </a:custGeom>
              <a:solidFill>
                <a:srgbClr val="799995"/>
              </a:solidFill>
            </p:spPr>
            <p:txBody>
              <a:bodyPr/>
              <a:lstStyle/>
              <a:p>
                <a:endParaRPr lang="en-US"/>
              </a:p>
            </p:txBody>
          </p:sp>
          <p:sp>
            <p:nvSpPr>
              <p:cNvPr id="14" name="TextBox 14"/>
              <p:cNvSpPr txBox="1"/>
              <p:nvPr/>
            </p:nvSpPr>
            <p:spPr>
              <a:xfrm>
                <a:off x="0" y="28575"/>
                <a:ext cx="544539" cy="50685"/>
              </a:xfrm>
              <a:prstGeom prst="rect">
                <a:avLst/>
              </a:prstGeom>
            </p:spPr>
            <p:txBody>
              <a:bodyPr lIns="50800" tIns="50800" rIns="50800" bIns="50800" rtlCol="0" anchor="ctr"/>
              <a:lstStyle/>
              <a:p>
                <a:pPr algn="ctr">
                  <a:lnSpc>
                    <a:spcPts val="1704"/>
                  </a:lnSpc>
                </a:pPr>
                <a:endParaRPr/>
              </a:p>
            </p:txBody>
          </p:sp>
        </p:grpSp>
        <p:grpSp>
          <p:nvGrpSpPr>
            <p:cNvPr id="15" name="Group 15"/>
            <p:cNvGrpSpPr/>
            <p:nvPr/>
          </p:nvGrpSpPr>
          <p:grpSpPr>
            <a:xfrm>
              <a:off x="0" y="3641635"/>
              <a:ext cx="2756730" cy="425889"/>
              <a:chOff x="0" y="0"/>
              <a:chExt cx="544539" cy="84126"/>
            </a:xfrm>
          </p:grpSpPr>
          <p:sp>
            <p:nvSpPr>
              <p:cNvPr id="16" name="Freeform 16"/>
              <p:cNvSpPr/>
              <p:nvPr/>
            </p:nvSpPr>
            <p:spPr>
              <a:xfrm>
                <a:off x="0" y="0"/>
                <a:ext cx="544539" cy="84126"/>
              </a:xfrm>
              <a:custGeom>
                <a:avLst/>
                <a:gdLst/>
                <a:ahLst/>
                <a:cxnLst/>
                <a:rect l="l" t="t" r="r" b="b"/>
                <a:pathLst>
                  <a:path w="544539" h="84126">
                    <a:moveTo>
                      <a:pt x="0" y="0"/>
                    </a:moveTo>
                    <a:lnTo>
                      <a:pt x="544539" y="0"/>
                    </a:lnTo>
                    <a:lnTo>
                      <a:pt x="544539" y="84126"/>
                    </a:lnTo>
                    <a:lnTo>
                      <a:pt x="0" y="84126"/>
                    </a:lnTo>
                    <a:close/>
                  </a:path>
                </a:pathLst>
              </a:custGeom>
              <a:solidFill>
                <a:srgbClr val="0B98DA"/>
              </a:solidFill>
            </p:spPr>
            <p:txBody>
              <a:bodyPr/>
              <a:lstStyle/>
              <a:p>
                <a:endParaRPr lang="en-US"/>
              </a:p>
            </p:txBody>
          </p:sp>
          <p:sp>
            <p:nvSpPr>
              <p:cNvPr id="17" name="TextBox 17"/>
              <p:cNvSpPr txBox="1"/>
              <p:nvPr/>
            </p:nvSpPr>
            <p:spPr>
              <a:xfrm>
                <a:off x="0" y="28575"/>
                <a:ext cx="544539" cy="55551"/>
              </a:xfrm>
              <a:prstGeom prst="rect">
                <a:avLst/>
              </a:prstGeom>
            </p:spPr>
            <p:txBody>
              <a:bodyPr lIns="50800" tIns="50800" rIns="50800" bIns="50800" rtlCol="0" anchor="ctr"/>
              <a:lstStyle/>
              <a:p>
                <a:pPr algn="ctr">
                  <a:lnSpc>
                    <a:spcPts val="1704"/>
                  </a:lnSpc>
                </a:pPr>
                <a:endParaRPr/>
              </a:p>
            </p:txBody>
          </p:sp>
        </p:grpSp>
        <p:grpSp>
          <p:nvGrpSpPr>
            <p:cNvPr id="18" name="Group 18"/>
            <p:cNvGrpSpPr/>
            <p:nvPr/>
          </p:nvGrpSpPr>
          <p:grpSpPr>
            <a:xfrm>
              <a:off x="0" y="3219758"/>
              <a:ext cx="2756730" cy="421876"/>
              <a:chOff x="0" y="0"/>
              <a:chExt cx="544539" cy="83334"/>
            </a:xfrm>
          </p:grpSpPr>
          <p:sp>
            <p:nvSpPr>
              <p:cNvPr id="19" name="Freeform 19"/>
              <p:cNvSpPr/>
              <p:nvPr/>
            </p:nvSpPr>
            <p:spPr>
              <a:xfrm>
                <a:off x="0" y="0"/>
                <a:ext cx="544539" cy="83334"/>
              </a:xfrm>
              <a:custGeom>
                <a:avLst/>
                <a:gdLst/>
                <a:ahLst/>
                <a:cxnLst/>
                <a:rect l="l" t="t" r="r" b="b"/>
                <a:pathLst>
                  <a:path w="544539" h="83334">
                    <a:moveTo>
                      <a:pt x="0" y="0"/>
                    </a:moveTo>
                    <a:lnTo>
                      <a:pt x="544539" y="0"/>
                    </a:lnTo>
                    <a:lnTo>
                      <a:pt x="544539" y="83334"/>
                    </a:lnTo>
                    <a:lnTo>
                      <a:pt x="0" y="83334"/>
                    </a:lnTo>
                    <a:close/>
                  </a:path>
                </a:pathLst>
              </a:custGeom>
              <a:solidFill>
                <a:srgbClr val="FD8B01"/>
              </a:solidFill>
            </p:spPr>
            <p:txBody>
              <a:bodyPr/>
              <a:lstStyle/>
              <a:p>
                <a:endParaRPr lang="en-US"/>
              </a:p>
            </p:txBody>
          </p:sp>
          <p:sp>
            <p:nvSpPr>
              <p:cNvPr id="20" name="TextBox 20"/>
              <p:cNvSpPr txBox="1"/>
              <p:nvPr/>
            </p:nvSpPr>
            <p:spPr>
              <a:xfrm>
                <a:off x="0" y="28575"/>
                <a:ext cx="544539" cy="54759"/>
              </a:xfrm>
              <a:prstGeom prst="rect">
                <a:avLst/>
              </a:prstGeom>
            </p:spPr>
            <p:txBody>
              <a:bodyPr lIns="50800" tIns="50800" rIns="50800" bIns="50800" rtlCol="0" anchor="ctr"/>
              <a:lstStyle/>
              <a:p>
                <a:pPr algn="ctr">
                  <a:lnSpc>
                    <a:spcPts val="1704"/>
                  </a:lnSpc>
                </a:pPr>
                <a:endParaRPr/>
              </a:p>
            </p:txBody>
          </p:sp>
        </p:grpSp>
        <p:grpSp>
          <p:nvGrpSpPr>
            <p:cNvPr id="21" name="Group 21"/>
            <p:cNvGrpSpPr/>
            <p:nvPr/>
          </p:nvGrpSpPr>
          <p:grpSpPr>
            <a:xfrm>
              <a:off x="0" y="2797882"/>
              <a:ext cx="2756730" cy="421876"/>
              <a:chOff x="0" y="0"/>
              <a:chExt cx="544539" cy="83334"/>
            </a:xfrm>
          </p:grpSpPr>
          <p:sp>
            <p:nvSpPr>
              <p:cNvPr id="22" name="Freeform 22"/>
              <p:cNvSpPr/>
              <p:nvPr/>
            </p:nvSpPr>
            <p:spPr>
              <a:xfrm>
                <a:off x="0" y="0"/>
                <a:ext cx="544539" cy="83334"/>
              </a:xfrm>
              <a:custGeom>
                <a:avLst/>
                <a:gdLst/>
                <a:ahLst/>
                <a:cxnLst/>
                <a:rect l="l" t="t" r="r" b="b"/>
                <a:pathLst>
                  <a:path w="544539" h="83334">
                    <a:moveTo>
                      <a:pt x="0" y="0"/>
                    </a:moveTo>
                    <a:lnTo>
                      <a:pt x="544539" y="0"/>
                    </a:lnTo>
                    <a:lnTo>
                      <a:pt x="544539" y="83334"/>
                    </a:lnTo>
                    <a:lnTo>
                      <a:pt x="0" y="83334"/>
                    </a:lnTo>
                    <a:close/>
                  </a:path>
                </a:pathLst>
              </a:custGeom>
              <a:solidFill>
                <a:srgbClr val="DF0943"/>
              </a:solidFill>
            </p:spPr>
            <p:txBody>
              <a:bodyPr/>
              <a:lstStyle/>
              <a:p>
                <a:endParaRPr lang="en-US"/>
              </a:p>
            </p:txBody>
          </p:sp>
          <p:sp>
            <p:nvSpPr>
              <p:cNvPr id="23" name="TextBox 23"/>
              <p:cNvSpPr txBox="1"/>
              <p:nvPr/>
            </p:nvSpPr>
            <p:spPr>
              <a:xfrm>
                <a:off x="0" y="28575"/>
                <a:ext cx="544539" cy="54759"/>
              </a:xfrm>
              <a:prstGeom prst="rect">
                <a:avLst/>
              </a:prstGeom>
            </p:spPr>
            <p:txBody>
              <a:bodyPr lIns="50800" tIns="50800" rIns="50800" bIns="50800" rtlCol="0" anchor="ctr"/>
              <a:lstStyle/>
              <a:p>
                <a:pPr algn="ctr">
                  <a:lnSpc>
                    <a:spcPts val="1704"/>
                  </a:lnSpc>
                </a:pPr>
                <a:endParaRPr/>
              </a:p>
            </p:txBody>
          </p:sp>
        </p:grpSp>
        <p:grpSp>
          <p:nvGrpSpPr>
            <p:cNvPr id="24" name="Group 24"/>
            <p:cNvGrpSpPr/>
            <p:nvPr/>
          </p:nvGrpSpPr>
          <p:grpSpPr>
            <a:xfrm>
              <a:off x="0" y="0"/>
              <a:ext cx="2756730" cy="2797882"/>
              <a:chOff x="0" y="0"/>
              <a:chExt cx="544539" cy="552668"/>
            </a:xfrm>
          </p:grpSpPr>
          <p:sp>
            <p:nvSpPr>
              <p:cNvPr id="25" name="Freeform 25"/>
              <p:cNvSpPr/>
              <p:nvPr/>
            </p:nvSpPr>
            <p:spPr>
              <a:xfrm>
                <a:off x="0" y="0"/>
                <a:ext cx="544539" cy="552668"/>
              </a:xfrm>
              <a:custGeom>
                <a:avLst/>
                <a:gdLst/>
                <a:ahLst/>
                <a:cxnLst/>
                <a:rect l="l" t="t" r="r" b="b"/>
                <a:pathLst>
                  <a:path w="544539" h="552668">
                    <a:moveTo>
                      <a:pt x="0" y="0"/>
                    </a:moveTo>
                    <a:lnTo>
                      <a:pt x="544539" y="0"/>
                    </a:lnTo>
                    <a:lnTo>
                      <a:pt x="544539" y="552668"/>
                    </a:lnTo>
                    <a:lnTo>
                      <a:pt x="0" y="552668"/>
                    </a:lnTo>
                    <a:close/>
                  </a:path>
                </a:pathLst>
              </a:custGeom>
              <a:solidFill>
                <a:srgbClr val="231F20"/>
              </a:solidFill>
            </p:spPr>
            <p:txBody>
              <a:bodyPr/>
              <a:lstStyle/>
              <a:p>
                <a:endParaRPr lang="en-US"/>
              </a:p>
            </p:txBody>
          </p:sp>
          <p:sp>
            <p:nvSpPr>
              <p:cNvPr id="26" name="TextBox 26"/>
              <p:cNvSpPr txBox="1"/>
              <p:nvPr/>
            </p:nvSpPr>
            <p:spPr>
              <a:xfrm>
                <a:off x="0" y="28575"/>
                <a:ext cx="544539" cy="524093"/>
              </a:xfrm>
              <a:prstGeom prst="rect">
                <a:avLst/>
              </a:prstGeom>
            </p:spPr>
            <p:txBody>
              <a:bodyPr lIns="50800" tIns="50800" rIns="50800" bIns="50800" rtlCol="0" anchor="ctr"/>
              <a:lstStyle/>
              <a:p>
                <a:pPr algn="ctr">
                  <a:lnSpc>
                    <a:spcPts val="1704"/>
                  </a:lnSpc>
                </a:pPr>
                <a:endParaRPr/>
              </a:p>
            </p:txBody>
          </p:sp>
        </p:grpSp>
        <p:sp>
          <p:nvSpPr>
            <p:cNvPr id="27" name="Freeform 27"/>
            <p:cNvSpPr/>
            <p:nvPr/>
          </p:nvSpPr>
          <p:spPr>
            <a:xfrm>
              <a:off x="262643" y="279019"/>
              <a:ext cx="2231445" cy="2239844"/>
            </a:xfrm>
            <a:custGeom>
              <a:avLst/>
              <a:gdLst/>
              <a:ahLst/>
              <a:cxnLst/>
              <a:rect l="l" t="t" r="r" b="b"/>
              <a:pathLst>
                <a:path w="2231445" h="2239844">
                  <a:moveTo>
                    <a:pt x="0" y="0"/>
                  </a:moveTo>
                  <a:lnTo>
                    <a:pt x="2231444" y="0"/>
                  </a:lnTo>
                  <a:lnTo>
                    <a:pt x="2231444" y="2239844"/>
                  </a:lnTo>
                  <a:lnTo>
                    <a:pt x="0" y="2239844"/>
                  </a:lnTo>
                  <a:lnTo>
                    <a:pt x="0" y="0"/>
                  </a:lnTo>
                  <a:close/>
                </a:path>
              </a:pathLst>
            </a:custGeom>
            <a:blipFill>
              <a:blip r:embed="rId4"/>
              <a:stretch>
                <a:fillRect/>
              </a:stretch>
            </a:blipFill>
          </p:spPr>
          <p:txBody>
            <a:bodyPr/>
            <a:lstStyle/>
            <a:p>
              <a:endParaRPr lang="en-US"/>
            </a:p>
          </p:txBody>
        </p:sp>
      </p:grpSp>
      <p:grpSp>
        <p:nvGrpSpPr>
          <p:cNvPr id="28" name="Group 28"/>
          <p:cNvGrpSpPr/>
          <p:nvPr/>
        </p:nvGrpSpPr>
        <p:grpSpPr>
          <a:xfrm>
            <a:off x="3175895" y="538468"/>
            <a:ext cx="13575729" cy="2119163"/>
            <a:chOff x="0" y="0"/>
            <a:chExt cx="3198669" cy="499310"/>
          </a:xfrm>
        </p:grpSpPr>
        <p:sp>
          <p:nvSpPr>
            <p:cNvPr id="29" name="Freeform 29"/>
            <p:cNvSpPr/>
            <p:nvPr/>
          </p:nvSpPr>
          <p:spPr>
            <a:xfrm>
              <a:off x="0" y="0"/>
              <a:ext cx="3198669" cy="499310"/>
            </a:xfrm>
            <a:custGeom>
              <a:avLst/>
              <a:gdLst/>
              <a:ahLst/>
              <a:cxnLst/>
              <a:rect l="l" t="t" r="r" b="b"/>
              <a:pathLst>
                <a:path w="3198669" h="499310">
                  <a:moveTo>
                    <a:pt x="0" y="0"/>
                  </a:moveTo>
                  <a:lnTo>
                    <a:pt x="3198669" y="0"/>
                  </a:lnTo>
                  <a:lnTo>
                    <a:pt x="3198669" y="499310"/>
                  </a:lnTo>
                  <a:lnTo>
                    <a:pt x="0" y="499310"/>
                  </a:lnTo>
                  <a:close/>
                </a:path>
              </a:pathLst>
            </a:custGeom>
            <a:solidFill>
              <a:srgbClr val="231F20"/>
            </a:solidFill>
            <a:ln w="9525" cap="sq">
              <a:solidFill>
                <a:srgbClr val="000000"/>
              </a:solidFill>
              <a:prstDash val="solid"/>
              <a:miter/>
            </a:ln>
          </p:spPr>
          <p:txBody>
            <a:bodyPr/>
            <a:lstStyle/>
            <a:p>
              <a:endParaRPr lang="en-US"/>
            </a:p>
          </p:txBody>
        </p:sp>
        <p:sp>
          <p:nvSpPr>
            <p:cNvPr id="30" name="TextBox 30"/>
            <p:cNvSpPr txBox="1"/>
            <p:nvPr/>
          </p:nvSpPr>
          <p:spPr>
            <a:xfrm>
              <a:off x="0" y="28575"/>
              <a:ext cx="3198669" cy="470735"/>
            </a:xfrm>
            <a:prstGeom prst="rect">
              <a:avLst/>
            </a:prstGeom>
          </p:spPr>
          <p:txBody>
            <a:bodyPr lIns="53108" tIns="53108" rIns="53108" bIns="53108" rtlCol="0" anchor="ctr"/>
            <a:lstStyle/>
            <a:p>
              <a:pPr algn="ctr">
                <a:lnSpc>
                  <a:spcPts val="1704"/>
                </a:lnSpc>
              </a:pPr>
              <a:endParaRPr/>
            </a:p>
          </p:txBody>
        </p:sp>
      </p:grpSp>
      <p:grpSp>
        <p:nvGrpSpPr>
          <p:cNvPr id="31" name="Group 31"/>
          <p:cNvGrpSpPr/>
          <p:nvPr/>
        </p:nvGrpSpPr>
        <p:grpSpPr>
          <a:xfrm>
            <a:off x="15664776" y="1598050"/>
            <a:ext cx="798206" cy="798206"/>
            <a:chOff x="0" y="0"/>
            <a:chExt cx="1064275" cy="1064275"/>
          </a:xfrm>
        </p:grpSpPr>
        <p:grpSp>
          <p:nvGrpSpPr>
            <p:cNvPr id="32" name="Group 32"/>
            <p:cNvGrpSpPr/>
            <p:nvPr/>
          </p:nvGrpSpPr>
          <p:grpSpPr>
            <a:xfrm rot="-10800000">
              <a:off x="0" y="0"/>
              <a:ext cx="1064275" cy="1064275"/>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34" name="TextBox 34"/>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grpSp>
          <p:nvGrpSpPr>
            <p:cNvPr id="35" name="Group 35"/>
            <p:cNvGrpSpPr/>
            <p:nvPr/>
          </p:nvGrpSpPr>
          <p:grpSpPr>
            <a:xfrm>
              <a:off x="464276" y="219199"/>
              <a:ext cx="495923" cy="625877"/>
              <a:chOff x="0" y="0"/>
              <a:chExt cx="406400" cy="512895"/>
            </a:xfrm>
          </p:grpSpPr>
          <p:sp>
            <p:nvSpPr>
              <p:cNvPr id="36" name="Freeform 36"/>
              <p:cNvSpPr/>
              <p:nvPr/>
            </p:nvSpPr>
            <p:spPr>
              <a:xfrm>
                <a:off x="0" y="0"/>
                <a:ext cx="406400" cy="512895"/>
              </a:xfrm>
              <a:custGeom>
                <a:avLst/>
                <a:gdLst/>
                <a:ahLst/>
                <a:cxnLst/>
                <a:rect l="l" t="t" r="r" b="b"/>
                <a:pathLst>
                  <a:path w="406400" h="512895">
                    <a:moveTo>
                      <a:pt x="0" y="0"/>
                    </a:moveTo>
                    <a:lnTo>
                      <a:pt x="203200" y="0"/>
                    </a:lnTo>
                    <a:lnTo>
                      <a:pt x="406400" y="256447"/>
                    </a:lnTo>
                    <a:lnTo>
                      <a:pt x="203200" y="512895"/>
                    </a:lnTo>
                    <a:lnTo>
                      <a:pt x="0" y="512895"/>
                    </a:lnTo>
                    <a:lnTo>
                      <a:pt x="203200" y="256447"/>
                    </a:lnTo>
                    <a:lnTo>
                      <a:pt x="0" y="0"/>
                    </a:lnTo>
                    <a:close/>
                  </a:path>
                </a:pathLst>
              </a:custGeom>
              <a:solidFill>
                <a:srgbClr val="231F20"/>
              </a:solidFill>
            </p:spPr>
            <p:txBody>
              <a:bodyPr/>
              <a:lstStyle/>
              <a:p>
                <a:endParaRPr lang="en-US"/>
              </a:p>
            </p:txBody>
          </p:sp>
          <p:sp>
            <p:nvSpPr>
              <p:cNvPr id="37" name="TextBox 37"/>
              <p:cNvSpPr txBox="1"/>
              <p:nvPr/>
            </p:nvSpPr>
            <p:spPr>
              <a:xfrm>
                <a:off x="177800" y="28575"/>
                <a:ext cx="152400" cy="484320"/>
              </a:xfrm>
              <a:prstGeom prst="rect">
                <a:avLst/>
              </a:prstGeom>
            </p:spPr>
            <p:txBody>
              <a:bodyPr lIns="56785" tIns="56785" rIns="56785" bIns="56785" rtlCol="0" anchor="ctr"/>
              <a:lstStyle/>
              <a:p>
                <a:pPr algn="ctr">
                  <a:lnSpc>
                    <a:spcPts val="1704"/>
                  </a:lnSpc>
                </a:pPr>
                <a:endParaRPr/>
              </a:p>
            </p:txBody>
          </p:sp>
        </p:grpSp>
        <p:grpSp>
          <p:nvGrpSpPr>
            <p:cNvPr id="38" name="Group 38"/>
            <p:cNvGrpSpPr/>
            <p:nvPr/>
          </p:nvGrpSpPr>
          <p:grpSpPr>
            <a:xfrm rot="-10800000">
              <a:off x="104076" y="446601"/>
              <a:ext cx="608161" cy="171073"/>
              <a:chOff x="0" y="0"/>
              <a:chExt cx="107470" cy="30231"/>
            </a:xfrm>
          </p:grpSpPr>
          <p:sp>
            <p:nvSpPr>
              <p:cNvPr id="39" name="Freeform 39"/>
              <p:cNvSpPr/>
              <p:nvPr/>
            </p:nvSpPr>
            <p:spPr>
              <a:xfrm>
                <a:off x="0" y="0"/>
                <a:ext cx="107470" cy="30231"/>
              </a:xfrm>
              <a:custGeom>
                <a:avLst/>
                <a:gdLst/>
                <a:ahLst/>
                <a:cxnLst/>
                <a:rect l="l" t="t" r="r" b="b"/>
                <a:pathLst>
                  <a:path w="107470" h="30231">
                    <a:moveTo>
                      <a:pt x="0" y="0"/>
                    </a:moveTo>
                    <a:lnTo>
                      <a:pt x="107470" y="0"/>
                    </a:lnTo>
                    <a:lnTo>
                      <a:pt x="107470" y="30231"/>
                    </a:lnTo>
                    <a:lnTo>
                      <a:pt x="0" y="30231"/>
                    </a:lnTo>
                    <a:close/>
                  </a:path>
                </a:pathLst>
              </a:custGeom>
              <a:solidFill>
                <a:srgbClr val="231F20"/>
              </a:solidFill>
            </p:spPr>
            <p:txBody>
              <a:bodyPr/>
              <a:lstStyle/>
              <a:p>
                <a:endParaRPr lang="en-US"/>
              </a:p>
            </p:txBody>
          </p:sp>
          <p:sp>
            <p:nvSpPr>
              <p:cNvPr id="40" name="TextBox 40"/>
              <p:cNvSpPr txBox="1"/>
              <p:nvPr/>
            </p:nvSpPr>
            <p:spPr>
              <a:xfrm>
                <a:off x="0" y="28575"/>
                <a:ext cx="107470" cy="1656"/>
              </a:xfrm>
              <a:prstGeom prst="rect">
                <a:avLst/>
              </a:prstGeom>
            </p:spPr>
            <p:txBody>
              <a:bodyPr lIns="56785" tIns="56785" rIns="56785" bIns="56785" rtlCol="0" anchor="ctr"/>
              <a:lstStyle/>
              <a:p>
                <a:pPr algn="ctr">
                  <a:lnSpc>
                    <a:spcPts val="1704"/>
                  </a:lnSpc>
                </a:pPr>
                <a:endParaRPr/>
              </a:p>
            </p:txBody>
          </p:sp>
        </p:grpSp>
      </p:grpSp>
      <p:grpSp>
        <p:nvGrpSpPr>
          <p:cNvPr id="41" name="Group 41"/>
          <p:cNvGrpSpPr/>
          <p:nvPr/>
        </p:nvGrpSpPr>
        <p:grpSpPr>
          <a:xfrm>
            <a:off x="3395132" y="1674250"/>
            <a:ext cx="802463" cy="802463"/>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1833"/>
            </a:solidFill>
          </p:spPr>
          <p:txBody>
            <a:bodyPr/>
            <a:lstStyle/>
            <a:p>
              <a:endParaRPr lang="en-US"/>
            </a:p>
          </p:txBody>
        </p:sp>
        <p:sp>
          <p:nvSpPr>
            <p:cNvPr id="43" name="TextBox 43"/>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grpSp>
        <p:nvGrpSpPr>
          <p:cNvPr id="44" name="Group 44"/>
          <p:cNvGrpSpPr/>
          <p:nvPr/>
        </p:nvGrpSpPr>
        <p:grpSpPr>
          <a:xfrm>
            <a:off x="4346655" y="1674250"/>
            <a:ext cx="802463" cy="802463"/>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p:spPr>
          <p:txBody>
            <a:bodyPr/>
            <a:lstStyle/>
            <a:p>
              <a:endParaRPr lang="en-US"/>
            </a:p>
          </p:txBody>
        </p:sp>
        <p:sp>
          <p:nvSpPr>
            <p:cNvPr id="46" name="TextBox 46"/>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sp>
        <p:nvSpPr>
          <p:cNvPr id="47" name="TextBox 47"/>
          <p:cNvSpPr txBox="1"/>
          <p:nvPr/>
        </p:nvSpPr>
        <p:spPr>
          <a:xfrm>
            <a:off x="3470463" y="1702461"/>
            <a:ext cx="671834" cy="672813"/>
          </a:xfrm>
          <a:prstGeom prst="rect">
            <a:avLst/>
          </a:prstGeom>
        </p:spPr>
        <p:txBody>
          <a:bodyPr wrap="square" lIns="0" tIns="0" rIns="0" bIns="0" rtlCol="0" anchor="t">
            <a:spAutoFit/>
          </a:bodyPr>
          <a:lstStyle/>
          <a:p>
            <a:pPr algn="ctr">
              <a:lnSpc>
                <a:spcPts val="5782"/>
              </a:lnSpc>
            </a:pPr>
            <a:r>
              <a:rPr lang="en-US" sz="4130" b="1" spc="-90" dirty="0">
                <a:solidFill>
                  <a:srgbClr val="FFFFFF"/>
                </a:solidFill>
                <a:latin typeface="Helvetica World Bold"/>
                <a:ea typeface="Helvetica World Bold"/>
                <a:cs typeface="Helvetica World Bold"/>
                <a:sym typeface="Helvetica World Bold"/>
              </a:rPr>
              <a:t>IC</a:t>
            </a:r>
          </a:p>
        </p:txBody>
      </p:sp>
      <p:sp>
        <p:nvSpPr>
          <p:cNvPr id="48" name="TextBox 48"/>
          <p:cNvSpPr txBox="1"/>
          <p:nvPr/>
        </p:nvSpPr>
        <p:spPr>
          <a:xfrm>
            <a:off x="4461751" y="1688731"/>
            <a:ext cx="572269" cy="745152"/>
          </a:xfrm>
          <a:prstGeom prst="rect">
            <a:avLst/>
          </a:prstGeom>
        </p:spPr>
        <p:txBody>
          <a:bodyPr lIns="0" tIns="0" rIns="0" bIns="0" rtlCol="0" anchor="t">
            <a:spAutoFit/>
          </a:bodyPr>
          <a:lstStyle/>
          <a:p>
            <a:pPr algn="ctr">
              <a:lnSpc>
                <a:spcPts val="5691"/>
              </a:lnSpc>
            </a:pPr>
            <a:r>
              <a:rPr lang="en-US" sz="4065" b="1" spc="-89" dirty="0">
                <a:solidFill>
                  <a:srgbClr val="231F20"/>
                </a:solidFill>
                <a:latin typeface="Helvetica World Bold"/>
                <a:ea typeface="Helvetica World Bold"/>
                <a:cs typeface="Helvetica World Bold"/>
                <a:sym typeface="Helvetica World Bold"/>
              </a:rPr>
              <a:t>25</a:t>
            </a:r>
          </a:p>
        </p:txBody>
      </p:sp>
      <p:sp>
        <p:nvSpPr>
          <p:cNvPr id="49" name="TextBox 49"/>
          <p:cNvSpPr txBox="1"/>
          <p:nvPr/>
        </p:nvSpPr>
        <p:spPr>
          <a:xfrm>
            <a:off x="4124096" y="904875"/>
            <a:ext cx="11679327" cy="1085666"/>
          </a:xfrm>
          <a:prstGeom prst="rect">
            <a:avLst/>
          </a:prstGeom>
        </p:spPr>
        <p:txBody>
          <a:bodyPr lIns="0" tIns="0" rIns="0" bIns="0" rtlCol="0" anchor="t">
            <a:spAutoFit/>
          </a:bodyPr>
          <a:lstStyle/>
          <a:p>
            <a:pPr algn="ctr">
              <a:lnSpc>
                <a:spcPts val="8119"/>
              </a:lnSpc>
            </a:pPr>
            <a:r>
              <a:rPr lang="en-US" sz="5799" b="1">
                <a:solidFill>
                  <a:srgbClr val="FFFFFF"/>
                </a:solidFill>
                <a:latin typeface="Helvetica World Bold"/>
                <a:ea typeface="Helvetica World Bold"/>
                <a:cs typeface="Helvetica World Bold"/>
                <a:sym typeface="Helvetica World Bold"/>
              </a:rPr>
              <a:t>The Data</a:t>
            </a:r>
          </a:p>
        </p:txBody>
      </p:sp>
      <p:sp>
        <p:nvSpPr>
          <p:cNvPr id="50" name="TextBox 50"/>
          <p:cNvSpPr txBox="1"/>
          <p:nvPr/>
        </p:nvSpPr>
        <p:spPr>
          <a:xfrm>
            <a:off x="2698207" y="3006696"/>
            <a:ext cx="15030791" cy="3127404"/>
          </a:xfrm>
          <a:prstGeom prst="rect">
            <a:avLst/>
          </a:prstGeom>
        </p:spPr>
        <p:txBody>
          <a:bodyPr lIns="0" tIns="0" rIns="0" bIns="0" rtlCol="0" anchor="t">
            <a:spAutoFit/>
          </a:bodyPr>
          <a:lstStyle/>
          <a:p>
            <a:pPr marL="1028468" lvl="1" indent="-514234" algn="l">
              <a:lnSpc>
                <a:spcPts val="6430"/>
              </a:lnSpc>
              <a:buFont typeface="Arial"/>
              <a:buChar char="•"/>
            </a:pPr>
            <a:r>
              <a:rPr lang="en-US" sz="4763" b="1" dirty="0">
                <a:solidFill>
                  <a:srgbClr val="000000"/>
                </a:solidFill>
                <a:latin typeface="Helvetica World Bold"/>
                <a:ea typeface="Helvetica World Bold"/>
                <a:cs typeface="Helvetica World Bold"/>
                <a:sym typeface="Helvetica World Bold"/>
              </a:rPr>
              <a:t>WMATA Ridership Summary</a:t>
            </a:r>
          </a:p>
          <a:p>
            <a:pPr marL="1727202" lvl="2" indent="-575734" algn="l">
              <a:lnSpc>
                <a:spcPts val="6040"/>
              </a:lnSpc>
              <a:buFont typeface="Arial"/>
              <a:buChar char="⚬"/>
            </a:pPr>
            <a:r>
              <a:rPr lang="en-US" sz="4000" dirty="0">
                <a:solidFill>
                  <a:srgbClr val="000000"/>
                </a:solidFill>
                <a:latin typeface="Helvetica World"/>
                <a:ea typeface="Helvetica World"/>
                <a:cs typeface="Helvetica World"/>
                <a:sym typeface="Helvetica World"/>
              </a:rPr>
              <a:t>Data on Daily Ridership across 98 Metro stations during periods in a day, across 8 days in 2024. </a:t>
            </a:r>
          </a:p>
          <a:p>
            <a:pPr marL="842012" lvl="1" indent="-421006" algn="ctr">
              <a:lnSpc>
                <a:spcPts val="5265"/>
              </a:lnSpc>
              <a:buFont typeface="Arial"/>
              <a:buChar char="•"/>
            </a:pPr>
            <a:r>
              <a:rPr lang="en-US" sz="3900" i="1" u="sng" dirty="0">
                <a:solidFill>
                  <a:srgbClr val="000000"/>
                </a:solidFill>
                <a:latin typeface="Helvetica World Italics"/>
                <a:ea typeface="Helvetica World Italics"/>
                <a:cs typeface="Helvetica World Italics"/>
                <a:sym typeface="Helvetica World Italics"/>
              </a:rPr>
              <a:t>Metro Center</a:t>
            </a:r>
            <a:r>
              <a:rPr lang="en-US" sz="3900" i="1" dirty="0">
                <a:solidFill>
                  <a:srgbClr val="000000"/>
                </a:solidFill>
                <a:latin typeface="Helvetica World Italics"/>
                <a:ea typeface="Helvetica World Italics"/>
                <a:cs typeface="Helvetica World Italics"/>
                <a:sym typeface="Helvetica World Italics"/>
              </a:rPr>
              <a:t> Ridership during </a:t>
            </a:r>
            <a:r>
              <a:rPr lang="en-US" sz="3900" i="1" u="sng" dirty="0">
                <a:solidFill>
                  <a:srgbClr val="000000"/>
                </a:solidFill>
                <a:latin typeface="Helvetica World Italics"/>
                <a:ea typeface="Helvetica World Italics"/>
                <a:cs typeface="Helvetica World Italics"/>
                <a:sym typeface="Helvetica World Italics"/>
              </a:rPr>
              <a:t>PM Peak Hours</a:t>
            </a:r>
            <a:r>
              <a:rPr lang="en-US" sz="3900" i="1" dirty="0">
                <a:solidFill>
                  <a:srgbClr val="000000"/>
                </a:solidFill>
                <a:latin typeface="Helvetica World Italics"/>
                <a:ea typeface="Helvetica World Italics"/>
                <a:cs typeface="Helvetica World Italics"/>
                <a:sym typeface="Helvetica World Italics"/>
              </a:rPr>
              <a:t> on </a:t>
            </a:r>
            <a:r>
              <a:rPr lang="en-US" sz="3900" i="1" u="sng" dirty="0">
                <a:solidFill>
                  <a:srgbClr val="000000"/>
                </a:solidFill>
                <a:latin typeface="Helvetica World Italics"/>
                <a:ea typeface="Helvetica World Italics"/>
                <a:cs typeface="Helvetica World Italics"/>
                <a:sym typeface="Helvetica World Italics"/>
              </a:rPr>
              <a:t>09/04/2024</a:t>
            </a:r>
            <a:r>
              <a:rPr lang="en-US" sz="3900" u="sng" dirty="0">
                <a:solidFill>
                  <a:srgbClr val="000000"/>
                </a:solidFill>
                <a:latin typeface="Helvetica World"/>
                <a:ea typeface="Helvetica World"/>
                <a:cs typeface="Helvetica World"/>
                <a:sym typeface="Helvetica World"/>
              </a:rPr>
              <a:t> </a:t>
            </a:r>
          </a:p>
        </p:txBody>
      </p:sp>
      <p:sp>
        <p:nvSpPr>
          <p:cNvPr id="51" name="TextBox 51"/>
          <p:cNvSpPr txBox="1"/>
          <p:nvPr/>
        </p:nvSpPr>
        <p:spPr>
          <a:xfrm>
            <a:off x="3781084" y="6438900"/>
            <a:ext cx="12294166" cy="3030682"/>
          </a:xfrm>
          <a:prstGeom prst="rect">
            <a:avLst/>
          </a:prstGeom>
        </p:spPr>
        <p:txBody>
          <a:bodyPr lIns="0" tIns="0" rIns="0" bIns="0" rtlCol="0" anchor="t">
            <a:spAutoFit/>
          </a:bodyPr>
          <a:lstStyle/>
          <a:p>
            <a:pPr algn="l">
              <a:lnSpc>
                <a:spcPts val="6809"/>
              </a:lnSpc>
            </a:pPr>
            <a:r>
              <a:rPr lang="en-US" sz="4863" b="1" dirty="0">
                <a:solidFill>
                  <a:srgbClr val="000000"/>
                </a:solidFill>
                <a:latin typeface="Helvetica World Bold"/>
                <a:ea typeface="Helvetica World Bold"/>
                <a:cs typeface="Helvetica World Bold"/>
                <a:sym typeface="Helvetica World Bold"/>
              </a:rPr>
              <a:t>External Data:</a:t>
            </a:r>
          </a:p>
          <a:p>
            <a:pPr marL="863601" lvl="1" indent="-431801" algn="l">
              <a:lnSpc>
                <a:spcPts val="5600"/>
              </a:lnSpc>
              <a:buFont typeface="Arial"/>
              <a:buChar char="•"/>
            </a:pPr>
            <a:r>
              <a:rPr lang="en-US" sz="4000" dirty="0">
                <a:solidFill>
                  <a:srgbClr val="000000"/>
                </a:solidFill>
                <a:latin typeface="Helvetica World"/>
                <a:ea typeface="Helvetica World"/>
                <a:cs typeface="Helvetica World"/>
                <a:sym typeface="Helvetica World"/>
              </a:rPr>
              <a:t>2014 &amp; 2019 WMATA Ridership Summary </a:t>
            </a:r>
          </a:p>
          <a:p>
            <a:pPr marL="863601" lvl="1" indent="-431801" algn="l">
              <a:lnSpc>
                <a:spcPts val="5600"/>
              </a:lnSpc>
              <a:buFont typeface="Arial"/>
              <a:buChar char="•"/>
            </a:pPr>
            <a:r>
              <a:rPr lang="en-US" sz="4000" dirty="0">
                <a:solidFill>
                  <a:srgbClr val="000000"/>
                </a:solidFill>
                <a:latin typeface="Helvetica World"/>
                <a:ea typeface="Helvetica World"/>
                <a:cs typeface="Helvetica World"/>
                <a:sym typeface="Helvetica World"/>
              </a:rPr>
              <a:t>National Annual Ridership</a:t>
            </a:r>
          </a:p>
          <a:p>
            <a:pPr marL="863601" lvl="1" indent="-431801" algn="l">
              <a:lnSpc>
                <a:spcPts val="5600"/>
              </a:lnSpc>
              <a:buFont typeface="Arial"/>
              <a:buChar char="•"/>
            </a:pPr>
            <a:r>
              <a:rPr lang="en-US" sz="4000" dirty="0">
                <a:solidFill>
                  <a:srgbClr val="000000"/>
                </a:solidFill>
                <a:latin typeface="Helvetica World"/>
                <a:ea typeface="Helvetica World"/>
                <a:cs typeface="Helvetica World"/>
                <a:sym typeface="Helvetica World"/>
              </a:rPr>
              <a:t>DC Crime Data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8000"/>
            </a:blip>
            <a:stretch>
              <a:fillRect t="-2132" r="-711" b="-17154"/>
            </a:stretch>
          </a:blipFill>
        </p:spPr>
        <p:txBody>
          <a:bodyPr/>
          <a:lstStyle/>
          <a:p>
            <a:endParaRPr lang="en-US"/>
          </a:p>
        </p:txBody>
      </p:sp>
      <p:sp>
        <p:nvSpPr>
          <p:cNvPr id="3" name="TextBox 3"/>
          <p:cNvSpPr txBox="1"/>
          <p:nvPr/>
        </p:nvSpPr>
        <p:spPr>
          <a:xfrm>
            <a:off x="2266515" y="9846166"/>
            <a:ext cx="4654295" cy="316230"/>
          </a:xfrm>
          <a:prstGeom prst="rect">
            <a:avLst/>
          </a:prstGeom>
        </p:spPr>
        <p:txBody>
          <a:bodyPr lIns="0" tIns="0" rIns="0" bIns="0" rtlCol="0" anchor="t">
            <a:spAutoFit/>
          </a:bodyPr>
          <a:lstStyle/>
          <a:p>
            <a:pPr algn="l">
              <a:lnSpc>
                <a:spcPts val="2520"/>
              </a:lnSpc>
              <a:spcBef>
                <a:spcPct val="0"/>
              </a:spcBef>
            </a:pPr>
            <a:r>
              <a:rPr lang="en-US" sz="1800">
                <a:solidFill>
                  <a:srgbClr val="231F20"/>
                </a:solidFill>
                <a:latin typeface="Helvetica World"/>
                <a:ea typeface="Helvetica World"/>
                <a:cs typeface="Helvetica World"/>
                <a:sym typeface="Helvetica World"/>
              </a:rPr>
              <a:t>University of Maryland Baltimore County</a:t>
            </a:r>
          </a:p>
        </p:txBody>
      </p:sp>
      <p:grpSp>
        <p:nvGrpSpPr>
          <p:cNvPr id="4" name="Group 4"/>
          <p:cNvGrpSpPr/>
          <p:nvPr/>
        </p:nvGrpSpPr>
        <p:grpSpPr>
          <a:xfrm>
            <a:off x="0" y="0"/>
            <a:ext cx="2067547" cy="10287000"/>
            <a:chOff x="0" y="0"/>
            <a:chExt cx="2756730" cy="13716000"/>
          </a:xfrm>
        </p:grpSpPr>
        <p:sp>
          <p:nvSpPr>
            <p:cNvPr id="5" name="Freeform 5"/>
            <p:cNvSpPr/>
            <p:nvPr/>
          </p:nvSpPr>
          <p:spPr>
            <a:xfrm>
              <a:off x="0" y="0"/>
              <a:ext cx="2756730" cy="13716000"/>
            </a:xfrm>
            <a:custGeom>
              <a:avLst/>
              <a:gdLst/>
              <a:ahLst/>
              <a:cxnLst/>
              <a:rect l="l" t="t" r="r" b="b"/>
              <a:pathLst>
                <a:path w="2756730" h="13716000">
                  <a:moveTo>
                    <a:pt x="0" y="0"/>
                  </a:moveTo>
                  <a:lnTo>
                    <a:pt x="2756730" y="0"/>
                  </a:lnTo>
                  <a:lnTo>
                    <a:pt x="2756730" y="13716000"/>
                  </a:lnTo>
                  <a:lnTo>
                    <a:pt x="0" y="13716000"/>
                  </a:lnTo>
                  <a:lnTo>
                    <a:pt x="0" y="0"/>
                  </a:lnTo>
                  <a:close/>
                </a:path>
              </a:pathLst>
            </a:custGeom>
            <a:blipFill>
              <a:blip r:embed="rId3"/>
              <a:stretch>
                <a:fillRect l="-2022" t="-423" r="-1655"/>
              </a:stretch>
            </a:blipFill>
          </p:spPr>
          <p:txBody>
            <a:bodyPr/>
            <a:lstStyle/>
            <a:p>
              <a:endParaRPr lang="en-US"/>
            </a:p>
          </p:txBody>
        </p:sp>
        <p:grpSp>
          <p:nvGrpSpPr>
            <p:cNvPr id="6" name="Group 6"/>
            <p:cNvGrpSpPr/>
            <p:nvPr/>
          </p:nvGrpSpPr>
          <p:grpSpPr>
            <a:xfrm>
              <a:off x="1378365" y="4560320"/>
              <a:ext cx="1245750" cy="8677888"/>
              <a:chOff x="0" y="0"/>
              <a:chExt cx="246074" cy="1714151"/>
            </a:xfrm>
          </p:grpSpPr>
          <p:sp>
            <p:nvSpPr>
              <p:cNvPr id="7" name="Freeform 7"/>
              <p:cNvSpPr/>
              <p:nvPr/>
            </p:nvSpPr>
            <p:spPr>
              <a:xfrm>
                <a:off x="0" y="0"/>
                <a:ext cx="246074" cy="1714151"/>
              </a:xfrm>
              <a:custGeom>
                <a:avLst/>
                <a:gdLst/>
                <a:ahLst/>
                <a:cxnLst/>
                <a:rect l="l" t="t" r="r" b="b"/>
                <a:pathLst>
                  <a:path w="246074" h="1714151">
                    <a:moveTo>
                      <a:pt x="0" y="0"/>
                    </a:moveTo>
                    <a:lnTo>
                      <a:pt x="246074" y="0"/>
                    </a:lnTo>
                    <a:lnTo>
                      <a:pt x="246074" y="1714151"/>
                    </a:lnTo>
                    <a:lnTo>
                      <a:pt x="0" y="1714151"/>
                    </a:lnTo>
                    <a:close/>
                  </a:path>
                </a:pathLst>
              </a:custGeom>
              <a:solidFill>
                <a:srgbClr val="231F20"/>
              </a:solidFill>
            </p:spPr>
            <p:txBody>
              <a:bodyPr/>
              <a:lstStyle/>
              <a:p>
                <a:endParaRPr lang="en-US"/>
              </a:p>
            </p:txBody>
          </p:sp>
          <p:sp>
            <p:nvSpPr>
              <p:cNvPr id="8" name="TextBox 8"/>
              <p:cNvSpPr txBox="1"/>
              <p:nvPr/>
            </p:nvSpPr>
            <p:spPr>
              <a:xfrm>
                <a:off x="0" y="28575"/>
                <a:ext cx="246074" cy="1685576"/>
              </a:xfrm>
              <a:prstGeom prst="rect">
                <a:avLst/>
              </a:prstGeom>
            </p:spPr>
            <p:txBody>
              <a:bodyPr lIns="50800" tIns="50800" rIns="50800" bIns="50800" rtlCol="0" anchor="ctr"/>
              <a:lstStyle/>
              <a:p>
                <a:pPr algn="ctr">
                  <a:lnSpc>
                    <a:spcPts val="1704"/>
                  </a:lnSpc>
                </a:pPr>
                <a:endParaRPr/>
              </a:p>
            </p:txBody>
          </p:sp>
        </p:grpSp>
        <p:grpSp>
          <p:nvGrpSpPr>
            <p:cNvPr id="9" name="Group 9"/>
            <p:cNvGrpSpPr/>
            <p:nvPr/>
          </p:nvGrpSpPr>
          <p:grpSpPr>
            <a:xfrm>
              <a:off x="0" y="4468777"/>
              <a:ext cx="2756730" cy="9227684"/>
              <a:chOff x="0" y="0"/>
              <a:chExt cx="544539" cy="1822752"/>
            </a:xfrm>
          </p:grpSpPr>
          <p:sp>
            <p:nvSpPr>
              <p:cNvPr id="10" name="Freeform 10"/>
              <p:cNvSpPr/>
              <p:nvPr/>
            </p:nvSpPr>
            <p:spPr>
              <a:xfrm>
                <a:off x="0" y="0"/>
                <a:ext cx="544539" cy="1822752"/>
              </a:xfrm>
              <a:custGeom>
                <a:avLst/>
                <a:gdLst/>
                <a:ahLst/>
                <a:cxnLst/>
                <a:rect l="l" t="t" r="r" b="b"/>
                <a:pathLst>
                  <a:path w="544539" h="1822752">
                    <a:moveTo>
                      <a:pt x="0" y="0"/>
                    </a:moveTo>
                    <a:lnTo>
                      <a:pt x="544539" y="0"/>
                    </a:lnTo>
                    <a:lnTo>
                      <a:pt x="544539" y="1822752"/>
                    </a:lnTo>
                    <a:lnTo>
                      <a:pt x="0" y="1822752"/>
                    </a:lnTo>
                    <a:close/>
                  </a:path>
                </a:pathLst>
              </a:custGeom>
              <a:solidFill>
                <a:srgbClr val="231F20"/>
              </a:solidFill>
            </p:spPr>
            <p:txBody>
              <a:bodyPr/>
              <a:lstStyle/>
              <a:p>
                <a:endParaRPr lang="en-US"/>
              </a:p>
            </p:txBody>
          </p:sp>
          <p:sp>
            <p:nvSpPr>
              <p:cNvPr id="11" name="TextBox 11"/>
              <p:cNvSpPr txBox="1"/>
              <p:nvPr/>
            </p:nvSpPr>
            <p:spPr>
              <a:xfrm>
                <a:off x="0" y="28575"/>
                <a:ext cx="544539" cy="1794177"/>
              </a:xfrm>
              <a:prstGeom prst="rect">
                <a:avLst/>
              </a:prstGeom>
            </p:spPr>
            <p:txBody>
              <a:bodyPr lIns="50800" tIns="50800" rIns="50800" bIns="50800" rtlCol="0" anchor="ctr"/>
              <a:lstStyle/>
              <a:p>
                <a:pPr algn="ctr">
                  <a:lnSpc>
                    <a:spcPts val="1704"/>
                  </a:lnSpc>
                </a:pPr>
                <a:endParaRPr/>
              </a:p>
            </p:txBody>
          </p:sp>
        </p:grpSp>
        <p:grpSp>
          <p:nvGrpSpPr>
            <p:cNvPr id="12" name="Group 12"/>
            <p:cNvGrpSpPr/>
            <p:nvPr/>
          </p:nvGrpSpPr>
          <p:grpSpPr>
            <a:xfrm>
              <a:off x="0" y="4067524"/>
              <a:ext cx="2756730" cy="401253"/>
              <a:chOff x="0" y="0"/>
              <a:chExt cx="544539" cy="79260"/>
            </a:xfrm>
          </p:grpSpPr>
          <p:sp>
            <p:nvSpPr>
              <p:cNvPr id="13" name="Freeform 13"/>
              <p:cNvSpPr/>
              <p:nvPr/>
            </p:nvSpPr>
            <p:spPr>
              <a:xfrm>
                <a:off x="0" y="0"/>
                <a:ext cx="544539" cy="79260"/>
              </a:xfrm>
              <a:custGeom>
                <a:avLst/>
                <a:gdLst/>
                <a:ahLst/>
                <a:cxnLst/>
                <a:rect l="l" t="t" r="r" b="b"/>
                <a:pathLst>
                  <a:path w="544539" h="79260">
                    <a:moveTo>
                      <a:pt x="0" y="0"/>
                    </a:moveTo>
                    <a:lnTo>
                      <a:pt x="544539" y="0"/>
                    </a:lnTo>
                    <a:lnTo>
                      <a:pt x="544539" y="79260"/>
                    </a:lnTo>
                    <a:lnTo>
                      <a:pt x="0" y="79260"/>
                    </a:lnTo>
                    <a:close/>
                  </a:path>
                </a:pathLst>
              </a:custGeom>
              <a:solidFill>
                <a:srgbClr val="799995"/>
              </a:solidFill>
            </p:spPr>
            <p:txBody>
              <a:bodyPr/>
              <a:lstStyle/>
              <a:p>
                <a:endParaRPr lang="en-US"/>
              </a:p>
            </p:txBody>
          </p:sp>
          <p:sp>
            <p:nvSpPr>
              <p:cNvPr id="14" name="TextBox 14"/>
              <p:cNvSpPr txBox="1"/>
              <p:nvPr/>
            </p:nvSpPr>
            <p:spPr>
              <a:xfrm>
                <a:off x="0" y="28575"/>
                <a:ext cx="544539" cy="50685"/>
              </a:xfrm>
              <a:prstGeom prst="rect">
                <a:avLst/>
              </a:prstGeom>
            </p:spPr>
            <p:txBody>
              <a:bodyPr lIns="50800" tIns="50800" rIns="50800" bIns="50800" rtlCol="0" anchor="ctr"/>
              <a:lstStyle/>
              <a:p>
                <a:pPr algn="ctr">
                  <a:lnSpc>
                    <a:spcPts val="1704"/>
                  </a:lnSpc>
                </a:pPr>
                <a:endParaRPr/>
              </a:p>
            </p:txBody>
          </p:sp>
        </p:grpSp>
        <p:grpSp>
          <p:nvGrpSpPr>
            <p:cNvPr id="15" name="Group 15"/>
            <p:cNvGrpSpPr/>
            <p:nvPr/>
          </p:nvGrpSpPr>
          <p:grpSpPr>
            <a:xfrm>
              <a:off x="0" y="3641635"/>
              <a:ext cx="2756730" cy="425889"/>
              <a:chOff x="0" y="0"/>
              <a:chExt cx="544539" cy="84126"/>
            </a:xfrm>
          </p:grpSpPr>
          <p:sp>
            <p:nvSpPr>
              <p:cNvPr id="16" name="Freeform 16"/>
              <p:cNvSpPr/>
              <p:nvPr/>
            </p:nvSpPr>
            <p:spPr>
              <a:xfrm>
                <a:off x="0" y="0"/>
                <a:ext cx="544539" cy="84126"/>
              </a:xfrm>
              <a:custGeom>
                <a:avLst/>
                <a:gdLst/>
                <a:ahLst/>
                <a:cxnLst/>
                <a:rect l="l" t="t" r="r" b="b"/>
                <a:pathLst>
                  <a:path w="544539" h="84126">
                    <a:moveTo>
                      <a:pt x="0" y="0"/>
                    </a:moveTo>
                    <a:lnTo>
                      <a:pt x="544539" y="0"/>
                    </a:lnTo>
                    <a:lnTo>
                      <a:pt x="544539" y="84126"/>
                    </a:lnTo>
                    <a:lnTo>
                      <a:pt x="0" y="84126"/>
                    </a:lnTo>
                    <a:close/>
                  </a:path>
                </a:pathLst>
              </a:custGeom>
              <a:solidFill>
                <a:srgbClr val="0B98DA"/>
              </a:solidFill>
            </p:spPr>
            <p:txBody>
              <a:bodyPr/>
              <a:lstStyle/>
              <a:p>
                <a:endParaRPr lang="en-US"/>
              </a:p>
            </p:txBody>
          </p:sp>
          <p:sp>
            <p:nvSpPr>
              <p:cNvPr id="17" name="TextBox 17"/>
              <p:cNvSpPr txBox="1"/>
              <p:nvPr/>
            </p:nvSpPr>
            <p:spPr>
              <a:xfrm>
                <a:off x="0" y="28575"/>
                <a:ext cx="544539" cy="55551"/>
              </a:xfrm>
              <a:prstGeom prst="rect">
                <a:avLst/>
              </a:prstGeom>
            </p:spPr>
            <p:txBody>
              <a:bodyPr lIns="50800" tIns="50800" rIns="50800" bIns="50800" rtlCol="0" anchor="ctr"/>
              <a:lstStyle/>
              <a:p>
                <a:pPr algn="ctr">
                  <a:lnSpc>
                    <a:spcPts val="1704"/>
                  </a:lnSpc>
                </a:pPr>
                <a:endParaRPr/>
              </a:p>
            </p:txBody>
          </p:sp>
        </p:grpSp>
        <p:grpSp>
          <p:nvGrpSpPr>
            <p:cNvPr id="18" name="Group 18"/>
            <p:cNvGrpSpPr/>
            <p:nvPr/>
          </p:nvGrpSpPr>
          <p:grpSpPr>
            <a:xfrm>
              <a:off x="0" y="3219758"/>
              <a:ext cx="2756730" cy="421876"/>
              <a:chOff x="0" y="0"/>
              <a:chExt cx="544539" cy="83334"/>
            </a:xfrm>
          </p:grpSpPr>
          <p:sp>
            <p:nvSpPr>
              <p:cNvPr id="19" name="Freeform 19"/>
              <p:cNvSpPr/>
              <p:nvPr/>
            </p:nvSpPr>
            <p:spPr>
              <a:xfrm>
                <a:off x="0" y="0"/>
                <a:ext cx="544539" cy="83334"/>
              </a:xfrm>
              <a:custGeom>
                <a:avLst/>
                <a:gdLst/>
                <a:ahLst/>
                <a:cxnLst/>
                <a:rect l="l" t="t" r="r" b="b"/>
                <a:pathLst>
                  <a:path w="544539" h="83334">
                    <a:moveTo>
                      <a:pt x="0" y="0"/>
                    </a:moveTo>
                    <a:lnTo>
                      <a:pt x="544539" y="0"/>
                    </a:lnTo>
                    <a:lnTo>
                      <a:pt x="544539" y="83334"/>
                    </a:lnTo>
                    <a:lnTo>
                      <a:pt x="0" y="83334"/>
                    </a:lnTo>
                    <a:close/>
                  </a:path>
                </a:pathLst>
              </a:custGeom>
              <a:solidFill>
                <a:srgbClr val="FD8B01"/>
              </a:solidFill>
            </p:spPr>
            <p:txBody>
              <a:bodyPr/>
              <a:lstStyle/>
              <a:p>
                <a:endParaRPr lang="en-US"/>
              </a:p>
            </p:txBody>
          </p:sp>
          <p:sp>
            <p:nvSpPr>
              <p:cNvPr id="20" name="TextBox 20"/>
              <p:cNvSpPr txBox="1"/>
              <p:nvPr/>
            </p:nvSpPr>
            <p:spPr>
              <a:xfrm>
                <a:off x="0" y="28575"/>
                <a:ext cx="544539" cy="54759"/>
              </a:xfrm>
              <a:prstGeom prst="rect">
                <a:avLst/>
              </a:prstGeom>
            </p:spPr>
            <p:txBody>
              <a:bodyPr lIns="50800" tIns="50800" rIns="50800" bIns="50800" rtlCol="0" anchor="ctr"/>
              <a:lstStyle/>
              <a:p>
                <a:pPr algn="ctr">
                  <a:lnSpc>
                    <a:spcPts val="1704"/>
                  </a:lnSpc>
                </a:pPr>
                <a:endParaRPr/>
              </a:p>
            </p:txBody>
          </p:sp>
        </p:grpSp>
        <p:grpSp>
          <p:nvGrpSpPr>
            <p:cNvPr id="21" name="Group 21"/>
            <p:cNvGrpSpPr/>
            <p:nvPr/>
          </p:nvGrpSpPr>
          <p:grpSpPr>
            <a:xfrm>
              <a:off x="0" y="2797882"/>
              <a:ext cx="2756730" cy="421876"/>
              <a:chOff x="0" y="0"/>
              <a:chExt cx="544539" cy="83334"/>
            </a:xfrm>
          </p:grpSpPr>
          <p:sp>
            <p:nvSpPr>
              <p:cNvPr id="22" name="Freeform 22"/>
              <p:cNvSpPr/>
              <p:nvPr/>
            </p:nvSpPr>
            <p:spPr>
              <a:xfrm>
                <a:off x="0" y="0"/>
                <a:ext cx="544539" cy="83334"/>
              </a:xfrm>
              <a:custGeom>
                <a:avLst/>
                <a:gdLst/>
                <a:ahLst/>
                <a:cxnLst/>
                <a:rect l="l" t="t" r="r" b="b"/>
                <a:pathLst>
                  <a:path w="544539" h="83334">
                    <a:moveTo>
                      <a:pt x="0" y="0"/>
                    </a:moveTo>
                    <a:lnTo>
                      <a:pt x="544539" y="0"/>
                    </a:lnTo>
                    <a:lnTo>
                      <a:pt x="544539" y="83334"/>
                    </a:lnTo>
                    <a:lnTo>
                      <a:pt x="0" y="83334"/>
                    </a:lnTo>
                    <a:close/>
                  </a:path>
                </a:pathLst>
              </a:custGeom>
              <a:solidFill>
                <a:srgbClr val="DF0943"/>
              </a:solidFill>
            </p:spPr>
            <p:txBody>
              <a:bodyPr/>
              <a:lstStyle/>
              <a:p>
                <a:endParaRPr lang="en-US"/>
              </a:p>
            </p:txBody>
          </p:sp>
          <p:sp>
            <p:nvSpPr>
              <p:cNvPr id="23" name="TextBox 23"/>
              <p:cNvSpPr txBox="1"/>
              <p:nvPr/>
            </p:nvSpPr>
            <p:spPr>
              <a:xfrm>
                <a:off x="0" y="28575"/>
                <a:ext cx="544539" cy="54759"/>
              </a:xfrm>
              <a:prstGeom prst="rect">
                <a:avLst/>
              </a:prstGeom>
            </p:spPr>
            <p:txBody>
              <a:bodyPr lIns="50800" tIns="50800" rIns="50800" bIns="50800" rtlCol="0" anchor="ctr"/>
              <a:lstStyle/>
              <a:p>
                <a:pPr algn="ctr">
                  <a:lnSpc>
                    <a:spcPts val="1704"/>
                  </a:lnSpc>
                </a:pPr>
                <a:endParaRPr/>
              </a:p>
            </p:txBody>
          </p:sp>
        </p:grpSp>
        <p:grpSp>
          <p:nvGrpSpPr>
            <p:cNvPr id="24" name="Group 24"/>
            <p:cNvGrpSpPr/>
            <p:nvPr/>
          </p:nvGrpSpPr>
          <p:grpSpPr>
            <a:xfrm>
              <a:off x="0" y="0"/>
              <a:ext cx="2756730" cy="2797882"/>
              <a:chOff x="0" y="0"/>
              <a:chExt cx="544539" cy="552668"/>
            </a:xfrm>
          </p:grpSpPr>
          <p:sp>
            <p:nvSpPr>
              <p:cNvPr id="25" name="Freeform 25"/>
              <p:cNvSpPr/>
              <p:nvPr/>
            </p:nvSpPr>
            <p:spPr>
              <a:xfrm>
                <a:off x="0" y="0"/>
                <a:ext cx="544539" cy="552668"/>
              </a:xfrm>
              <a:custGeom>
                <a:avLst/>
                <a:gdLst/>
                <a:ahLst/>
                <a:cxnLst/>
                <a:rect l="l" t="t" r="r" b="b"/>
                <a:pathLst>
                  <a:path w="544539" h="552668">
                    <a:moveTo>
                      <a:pt x="0" y="0"/>
                    </a:moveTo>
                    <a:lnTo>
                      <a:pt x="544539" y="0"/>
                    </a:lnTo>
                    <a:lnTo>
                      <a:pt x="544539" y="552668"/>
                    </a:lnTo>
                    <a:lnTo>
                      <a:pt x="0" y="552668"/>
                    </a:lnTo>
                    <a:close/>
                  </a:path>
                </a:pathLst>
              </a:custGeom>
              <a:solidFill>
                <a:srgbClr val="231F20"/>
              </a:solidFill>
            </p:spPr>
            <p:txBody>
              <a:bodyPr/>
              <a:lstStyle/>
              <a:p>
                <a:endParaRPr lang="en-US"/>
              </a:p>
            </p:txBody>
          </p:sp>
          <p:sp>
            <p:nvSpPr>
              <p:cNvPr id="26" name="TextBox 26"/>
              <p:cNvSpPr txBox="1"/>
              <p:nvPr/>
            </p:nvSpPr>
            <p:spPr>
              <a:xfrm>
                <a:off x="0" y="28575"/>
                <a:ext cx="544539" cy="524093"/>
              </a:xfrm>
              <a:prstGeom prst="rect">
                <a:avLst/>
              </a:prstGeom>
            </p:spPr>
            <p:txBody>
              <a:bodyPr lIns="50800" tIns="50800" rIns="50800" bIns="50800" rtlCol="0" anchor="ctr"/>
              <a:lstStyle/>
              <a:p>
                <a:pPr algn="ctr">
                  <a:lnSpc>
                    <a:spcPts val="1704"/>
                  </a:lnSpc>
                </a:pPr>
                <a:endParaRPr/>
              </a:p>
            </p:txBody>
          </p:sp>
        </p:grpSp>
        <p:sp>
          <p:nvSpPr>
            <p:cNvPr id="27" name="Freeform 27"/>
            <p:cNvSpPr/>
            <p:nvPr/>
          </p:nvSpPr>
          <p:spPr>
            <a:xfrm>
              <a:off x="262643" y="279019"/>
              <a:ext cx="2231445" cy="2239844"/>
            </a:xfrm>
            <a:custGeom>
              <a:avLst/>
              <a:gdLst/>
              <a:ahLst/>
              <a:cxnLst/>
              <a:rect l="l" t="t" r="r" b="b"/>
              <a:pathLst>
                <a:path w="2231445" h="2239844">
                  <a:moveTo>
                    <a:pt x="0" y="0"/>
                  </a:moveTo>
                  <a:lnTo>
                    <a:pt x="2231444" y="0"/>
                  </a:lnTo>
                  <a:lnTo>
                    <a:pt x="2231444" y="2239844"/>
                  </a:lnTo>
                  <a:lnTo>
                    <a:pt x="0" y="2239844"/>
                  </a:lnTo>
                  <a:lnTo>
                    <a:pt x="0" y="0"/>
                  </a:lnTo>
                  <a:close/>
                </a:path>
              </a:pathLst>
            </a:custGeom>
            <a:blipFill>
              <a:blip r:embed="rId4"/>
              <a:stretch>
                <a:fillRect/>
              </a:stretch>
            </a:blipFill>
          </p:spPr>
          <p:txBody>
            <a:bodyPr/>
            <a:lstStyle/>
            <a:p>
              <a:endParaRPr lang="en-US"/>
            </a:p>
          </p:txBody>
        </p:sp>
      </p:grpSp>
      <p:grpSp>
        <p:nvGrpSpPr>
          <p:cNvPr id="28" name="Group 28"/>
          <p:cNvGrpSpPr/>
          <p:nvPr/>
        </p:nvGrpSpPr>
        <p:grpSpPr>
          <a:xfrm>
            <a:off x="3175895" y="538468"/>
            <a:ext cx="13575729" cy="2119163"/>
            <a:chOff x="0" y="0"/>
            <a:chExt cx="3198669" cy="499310"/>
          </a:xfrm>
        </p:grpSpPr>
        <p:sp>
          <p:nvSpPr>
            <p:cNvPr id="29" name="Freeform 29"/>
            <p:cNvSpPr/>
            <p:nvPr/>
          </p:nvSpPr>
          <p:spPr>
            <a:xfrm>
              <a:off x="0" y="0"/>
              <a:ext cx="3198669" cy="499310"/>
            </a:xfrm>
            <a:custGeom>
              <a:avLst/>
              <a:gdLst/>
              <a:ahLst/>
              <a:cxnLst/>
              <a:rect l="l" t="t" r="r" b="b"/>
              <a:pathLst>
                <a:path w="3198669" h="499310">
                  <a:moveTo>
                    <a:pt x="0" y="0"/>
                  </a:moveTo>
                  <a:lnTo>
                    <a:pt x="3198669" y="0"/>
                  </a:lnTo>
                  <a:lnTo>
                    <a:pt x="3198669" y="499310"/>
                  </a:lnTo>
                  <a:lnTo>
                    <a:pt x="0" y="499310"/>
                  </a:lnTo>
                  <a:close/>
                </a:path>
              </a:pathLst>
            </a:custGeom>
            <a:solidFill>
              <a:srgbClr val="231F20"/>
            </a:solidFill>
            <a:ln w="9525" cap="sq">
              <a:solidFill>
                <a:srgbClr val="000000"/>
              </a:solidFill>
              <a:prstDash val="solid"/>
              <a:miter/>
            </a:ln>
          </p:spPr>
          <p:txBody>
            <a:bodyPr/>
            <a:lstStyle/>
            <a:p>
              <a:endParaRPr lang="en-US"/>
            </a:p>
          </p:txBody>
        </p:sp>
        <p:sp>
          <p:nvSpPr>
            <p:cNvPr id="30" name="TextBox 30"/>
            <p:cNvSpPr txBox="1"/>
            <p:nvPr/>
          </p:nvSpPr>
          <p:spPr>
            <a:xfrm>
              <a:off x="0" y="28575"/>
              <a:ext cx="3198669" cy="470735"/>
            </a:xfrm>
            <a:prstGeom prst="rect">
              <a:avLst/>
            </a:prstGeom>
          </p:spPr>
          <p:txBody>
            <a:bodyPr lIns="53108" tIns="53108" rIns="53108" bIns="53108" rtlCol="0" anchor="ctr"/>
            <a:lstStyle/>
            <a:p>
              <a:pPr algn="ctr">
                <a:lnSpc>
                  <a:spcPts val="1704"/>
                </a:lnSpc>
              </a:pPr>
              <a:endParaRPr/>
            </a:p>
          </p:txBody>
        </p:sp>
      </p:grpSp>
      <p:grpSp>
        <p:nvGrpSpPr>
          <p:cNvPr id="31" name="Group 31"/>
          <p:cNvGrpSpPr/>
          <p:nvPr/>
        </p:nvGrpSpPr>
        <p:grpSpPr>
          <a:xfrm rot="-10800000">
            <a:off x="15664776" y="1598050"/>
            <a:ext cx="798206" cy="798206"/>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33" name="TextBox 33"/>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grpSp>
        <p:nvGrpSpPr>
          <p:cNvPr id="34" name="Group 34"/>
          <p:cNvGrpSpPr/>
          <p:nvPr/>
        </p:nvGrpSpPr>
        <p:grpSpPr>
          <a:xfrm>
            <a:off x="16012982" y="1762449"/>
            <a:ext cx="371942" cy="469407"/>
            <a:chOff x="0" y="0"/>
            <a:chExt cx="406400" cy="512895"/>
          </a:xfrm>
        </p:grpSpPr>
        <p:sp>
          <p:nvSpPr>
            <p:cNvPr id="35" name="Freeform 35"/>
            <p:cNvSpPr/>
            <p:nvPr/>
          </p:nvSpPr>
          <p:spPr>
            <a:xfrm>
              <a:off x="0" y="0"/>
              <a:ext cx="406400" cy="512895"/>
            </a:xfrm>
            <a:custGeom>
              <a:avLst/>
              <a:gdLst/>
              <a:ahLst/>
              <a:cxnLst/>
              <a:rect l="l" t="t" r="r" b="b"/>
              <a:pathLst>
                <a:path w="406400" h="512895">
                  <a:moveTo>
                    <a:pt x="0" y="0"/>
                  </a:moveTo>
                  <a:lnTo>
                    <a:pt x="203200" y="0"/>
                  </a:lnTo>
                  <a:lnTo>
                    <a:pt x="406400" y="256447"/>
                  </a:lnTo>
                  <a:lnTo>
                    <a:pt x="203200" y="512895"/>
                  </a:lnTo>
                  <a:lnTo>
                    <a:pt x="0" y="512895"/>
                  </a:lnTo>
                  <a:lnTo>
                    <a:pt x="203200" y="256447"/>
                  </a:lnTo>
                  <a:lnTo>
                    <a:pt x="0" y="0"/>
                  </a:lnTo>
                  <a:close/>
                </a:path>
              </a:pathLst>
            </a:custGeom>
            <a:solidFill>
              <a:srgbClr val="231F20"/>
            </a:solidFill>
          </p:spPr>
          <p:txBody>
            <a:bodyPr/>
            <a:lstStyle/>
            <a:p>
              <a:endParaRPr lang="en-US"/>
            </a:p>
          </p:txBody>
        </p:sp>
        <p:sp>
          <p:nvSpPr>
            <p:cNvPr id="36" name="TextBox 36"/>
            <p:cNvSpPr txBox="1"/>
            <p:nvPr/>
          </p:nvSpPr>
          <p:spPr>
            <a:xfrm>
              <a:off x="177800" y="28575"/>
              <a:ext cx="152400" cy="484320"/>
            </a:xfrm>
            <a:prstGeom prst="rect">
              <a:avLst/>
            </a:prstGeom>
          </p:spPr>
          <p:txBody>
            <a:bodyPr lIns="56785" tIns="56785" rIns="56785" bIns="56785" rtlCol="0" anchor="ctr"/>
            <a:lstStyle/>
            <a:p>
              <a:pPr algn="ctr">
                <a:lnSpc>
                  <a:spcPts val="1704"/>
                </a:lnSpc>
              </a:pPr>
              <a:endParaRPr/>
            </a:p>
          </p:txBody>
        </p:sp>
      </p:grpSp>
      <p:grpSp>
        <p:nvGrpSpPr>
          <p:cNvPr id="37" name="Group 37"/>
          <p:cNvGrpSpPr/>
          <p:nvPr/>
        </p:nvGrpSpPr>
        <p:grpSpPr>
          <a:xfrm rot="-10800000">
            <a:off x="15742833" y="1933000"/>
            <a:ext cx="456121" cy="128305"/>
            <a:chOff x="0" y="0"/>
            <a:chExt cx="107470" cy="30231"/>
          </a:xfrm>
        </p:grpSpPr>
        <p:sp>
          <p:nvSpPr>
            <p:cNvPr id="38" name="Freeform 38"/>
            <p:cNvSpPr/>
            <p:nvPr/>
          </p:nvSpPr>
          <p:spPr>
            <a:xfrm>
              <a:off x="0" y="0"/>
              <a:ext cx="107470" cy="30231"/>
            </a:xfrm>
            <a:custGeom>
              <a:avLst/>
              <a:gdLst/>
              <a:ahLst/>
              <a:cxnLst/>
              <a:rect l="l" t="t" r="r" b="b"/>
              <a:pathLst>
                <a:path w="107470" h="30231">
                  <a:moveTo>
                    <a:pt x="0" y="0"/>
                  </a:moveTo>
                  <a:lnTo>
                    <a:pt x="107470" y="0"/>
                  </a:lnTo>
                  <a:lnTo>
                    <a:pt x="107470" y="30231"/>
                  </a:lnTo>
                  <a:lnTo>
                    <a:pt x="0" y="30231"/>
                  </a:lnTo>
                  <a:close/>
                </a:path>
              </a:pathLst>
            </a:custGeom>
            <a:solidFill>
              <a:srgbClr val="231F20"/>
            </a:solidFill>
          </p:spPr>
          <p:txBody>
            <a:bodyPr/>
            <a:lstStyle/>
            <a:p>
              <a:endParaRPr lang="en-US"/>
            </a:p>
          </p:txBody>
        </p:sp>
        <p:sp>
          <p:nvSpPr>
            <p:cNvPr id="39" name="TextBox 39"/>
            <p:cNvSpPr txBox="1"/>
            <p:nvPr/>
          </p:nvSpPr>
          <p:spPr>
            <a:xfrm>
              <a:off x="0" y="28575"/>
              <a:ext cx="107470" cy="1656"/>
            </a:xfrm>
            <a:prstGeom prst="rect">
              <a:avLst/>
            </a:prstGeom>
          </p:spPr>
          <p:txBody>
            <a:bodyPr lIns="56785" tIns="56785" rIns="56785" bIns="56785" rtlCol="0" anchor="ctr"/>
            <a:lstStyle/>
            <a:p>
              <a:pPr algn="ctr">
                <a:lnSpc>
                  <a:spcPts val="1704"/>
                </a:lnSpc>
              </a:pPr>
              <a:endParaRPr/>
            </a:p>
          </p:txBody>
        </p:sp>
      </p:grpSp>
      <p:grpSp>
        <p:nvGrpSpPr>
          <p:cNvPr id="40" name="Group 40"/>
          <p:cNvGrpSpPr/>
          <p:nvPr/>
        </p:nvGrpSpPr>
        <p:grpSpPr>
          <a:xfrm>
            <a:off x="3395132" y="1674250"/>
            <a:ext cx="802463" cy="802463"/>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1833"/>
            </a:solidFill>
          </p:spPr>
          <p:txBody>
            <a:bodyPr/>
            <a:lstStyle/>
            <a:p>
              <a:endParaRPr lang="en-US"/>
            </a:p>
          </p:txBody>
        </p:sp>
        <p:sp>
          <p:nvSpPr>
            <p:cNvPr id="42" name="TextBox 42"/>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grpSp>
        <p:nvGrpSpPr>
          <p:cNvPr id="43" name="Group 43"/>
          <p:cNvGrpSpPr/>
          <p:nvPr/>
        </p:nvGrpSpPr>
        <p:grpSpPr>
          <a:xfrm>
            <a:off x="4346655" y="1674250"/>
            <a:ext cx="802463" cy="802463"/>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p:spPr>
          <p:txBody>
            <a:bodyPr/>
            <a:lstStyle/>
            <a:p>
              <a:endParaRPr lang="en-US"/>
            </a:p>
          </p:txBody>
        </p:sp>
        <p:sp>
          <p:nvSpPr>
            <p:cNvPr id="45" name="TextBox 45"/>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sp>
        <p:nvSpPr>
          <p:cNvPr id="46" name="TextBox 46"/>
          <p:cNvSpPr txBox="1"/>
          <p:nvPr/>
        </p:nvSpPr>
        <p:spPr>
          <a:xfrm>
            <a:off x="3503851" y="1702461"/>
            <a:ext cx="580378" cy="672813"/>
          </a:xfrm>
          <a:prstGeom prst="rect">
            <a:avLst/>
          </a:prstGeom>
        </p:spPr>
        <p:txBody>
          <a:bodyPr wrap="square" lIns="0" tIns="0" rIns="0" bIns="0" rtlCol="0" anchor="t">
            <a:spAutoFit/>
          </a:bodyPr>
          <a:lstStyle/>
          <a:p>
            <a:pPr algn="ctr">
              <a:lnSpc>
                <a:spcPts val="5782"/>
              </a:lnSpc>
            </a:pPr>
            <a:r>
              <a:rPr lang="en-US" sz="4130" b="1" spc="-90" dirty="0">
                <a:solidFill>
                  <a:srgbClr val="FFFFFF"/>
                </a:solidFill>
                <a:latin typeface="Helvetica World Bold"/>
                <a:ea typeface="Helvetica World Bold"/>
                <a:cs typeface="Helvetica World Bold"/>
                <a:sym typeface="Helvetica World Bold"/>
              </a:rPr>
              <a:t>IC</a:t>
            </a:r>
          </a:p>
        </p:txBody>
      </p:sp>
      <p:sp>
        <p:nvSpPr>
          <p:cNvPr id="47" name="TextBox 47"/>
          <p:cNvSpPr txBox="1"/>
          <p:nvPr/>
        </p:nvSpPr>
        <p:spPr>
          <a:xfrm>
            <a:off x="4461751" y="1711412"/>
            <a:ext cx="572269" cy="745152"/>
          </a:xfrm>
          <a:prstGeom prst="rect">
            <a:avLst/>
          </a:prstGeom>
        </p:spPr>
        <p:txBody>
          <a:bodyPr lIns="0" tIns="0" rIns="0" bIns="0" rtlCol="0" anchor="t">
            <a:spAutoFit/>
          </a:bodyPr>
          <a:lstStyle/>
          <a:p>
            <a:pPr algn="ctr">
              <a:lnSpc>
                <a:spcPts val="5691"/>
              </a:lnSpc>
            </a:pPr>
            <a:r>
              <a:rPr lang="en-US" sz="4065" b="1" spc="-89" dirty="0">
                <a:solidFill>
                  <a:srgbClr val="231F20"/>
                </a:solidFill>
                <a:latin typeface="Helvetica World Bold"/>
                <a:ea typeface="Helvetica World Bold"/>
                <a:cs typeface="Helvetica World Bold"/>
                <a:sym typeface="Helvetica World Bold"/>
              </a:rPr>
              <a:t>25</a:t>
            </a:r>
          </a:p>
        </p:txBody>
      </p:sp>
      <p:sp>
        <p:nvSpPr>
          <p:cNvPr id="48" name="TextBox 48"/>
          <p:cNvSpPr txBox="1"/>
          <p:nvPr/>
        </p:nvSpPr>
        <p:spPr>
          <a:xfrm>
            <a:off x="2698207" y="3627778"/>
            <a:ext cx="15294699" cy="5286342"/>
          </a:xfrm>
          <a:prstGeom prst="rect">
            <a:avLst/>
          </a:prstGeom>
        </p:spPr>
        <p:txBody>
          <a:bodyPr lIns="0" tIns="0" rIns="0" bIns="0" rtlCol="0" anchor="t">
            <a:spAutoFit/>
          </a:bodyPr>
          <a:lstStyle/>
          <a:p>
            <a:pPr marL="1059580" lvl="1" indent="-529790" algn="l">
              <a:lnSpc>
                <a:spcPts val="5987"/>
              </a:lnSpc>
              <a:buFont typeface="Arial"/>
              <a:buChar char="•"/>
            </a:pPr>
            <a:r>
              <a:rPr lang="en-US" sz="4907">
                <a:solidFill>
                  <a:srgbClr val="000000"/>
                </a:solidFill>
                <a:latin typeface="Helvetica World"/>
                <a:ea typeface="Helvetica World"/>
                <a:cs typeface="Helvetica World"/>
                <a:sym typeface="Helvetica World"/>
              </a:rPr>
              <a:t>Conducted a comprehensive analysis of WMATA Ridership Summary</a:t>
            </a:r>
          </a:p>
          <a:p>
            <a:pPr algn="l">
              <a:lnSpc>
                <a:spcPts val="5987"/>
              </a:lnSpc>
            </a:pPr>
            <a:endParaRPr lang="en-US" sz="4907">
              <a:solidFill>
                <a:srgbClr val="000000"/>
              </a:solidFill>
              <a:latin typeface="Helvetica World"/>
              <a:ea typeface="Helvetica World"/>
              <a:cs typeface="Helvetica World"/>
              <a:sym typeface="Helvetica World"/>
            </a:endParaRPr>
          </a:p>
          <a:p>
            <a:pPr marL="1059580" lvl="1" indent="-529790" algn="l">
              <a:lnSpc>
                <a:spcPts val="5987"/>
              </a:lnSpc>
              <a:buFont typeface="Arial"/>
              <a:buChar char="•"/>
            </a:pPr>
            <a:r>
              <a:rPr lang="en-US" sz="4907">
                <a:solidFill>
                  <a:srgbClr val="000000"/>
                </a:solidFill>
                <a:latin typeface="Helvetica World"/>
                <a:ea typeface="Helvetica World"/>
                <a:cs typeface="Helvetica World"/>
                <a:sym typeface="Helvetica World"/>
              </a:rPr>
              <a:t>Identify target groups that influence Ridership</a:t>
            </a:r>
          </a:p>
          <a:p>
            <a:pPr algn="l">
              <a:lnSpc>
                <a:spcPts val="5987"/>
              </a:lnSpc>
            </a:pPr>
            <a:endParaRPr lang="en-US" sz="4907">
              <a:solidFill>
                <a:srgbClr val="000000"/>
              </a:solidFill>
              <a:latin typeface="Helvetica World"/>
              <a:ea typeface="Helvetica World"/>
              <a:cs typeface="Helvetica World"/>
              <a:sym typeface="Helvetica World"/>
            </a:endParaRPr>
          </a:p>
          <a:p>
            <a:pPr marL="1059580" lvl="1" indent="-529790" algn="l">
              <a:lnSpc>
                <a:spcPts val="5987"/>
              </a:lnSpc>
              <a:buFont typeface="Arial"/>
              <a:buChar char="•"/>
            </a:pPr>
            <a:r>
              <a:rPr lang="en-US" sz="4907">
                <a:solidFill>
                  <a:srgbClr val="000000"/>
                </a:solidFill>
                <a:latin typeface="Helvetica World"/>
                <a:ea typeface="Helvetica World"/>
                <a:cs typeface="Helvetica World"/>
                <a:sym typeface="Helvetica World"/>
              </a:rPr>
              <a:t>Analyze external data to explain trends in target groups</a:t>
            </a:r>
          </a:p>
        </p:txBody>
      </p:sp>
      <p:sp>
        <p:nvSpPr>
          <p:cNvPr id="49" name="TextBox 49"/>
          <p:cNvSpPr txBox="1"/>
          <p:nvPr/>
        </p:nvSpPr>
        <p:spPr>
          <a:xfrm>
            <a:off x="4124096" y="904875"/>
            <a:ext cx="11679327" cy="1085666"/>
          </a:xfrm>
          <a:prstGeom prst="rect">
            <a:avLst/>
          </a:prstGeom>
        </p:spPr>
        <p:txBody>
          <a:bodyPr lIns="0" tIns="0" rIns="0" bIns="0" rtlCol="0" anchor="t">
            <a:spAutoFit/>
          </a:bodyPr>
          <a:lstStyle/>
          <a:p>
            <a:pPr algn="ctr">
              <a:lnSpc>
                <a:spcPts val="8119"/>
              </a:lnSpc>
            </a:pPr>
            <a:r>
              <a:rPr lang="en-US" sz="5799" b="1">
                <a:solidFill>
                  <a:srgbClr val="FFFFFF"/>
                </a:solidFill>
                <a:latin typeface="Helvetica World Bold"/>
                <a:ea typeface="Helvetica World Bold"/>
                <a:cs typeface="Helvetica World Bold"/>
                <a:sym typeface="Helvetica World Bold"/>
              </a:rPr>
              <a:t>My Analysis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8000"/>
            </a:blip>
            <a:stretch>
              <a:fillRect t="-2132" r="-711" b="-17154"/>
            </a:stretch>
          </a:blipFill>
        </p:spPr>
        <p:txBody>
          <a:bodyPr/>
          <a:lstStyle/>
          <a:p>
            <a:endParaRPr lang="en-US"/>
          </a:p>
        </p:txBody>
      </p:sp>
      <p:grpSp>
        <p:nvGrpSpPr>
          <p:cNvPr id="3" name="Group 3"/>
          <p:cNvGrpSpPr/>
          <p:nvPr/>
        </p:nvGrpSpPr>
        <p:grpSpPr>
          <a:xfrm>
            <a:off x="0" y="0"/>
            <a:ext cx="2067547" cy="10287000"/>
            <a:chOff x="0" y="0"/>
            <a:chExt cx="2756730" cy="13716000"/>
          </a:xfrm>
        </p:grpSpPr>
        <p:sp>
          <p:nvSpPr>
            <p:cNvPr id="4" name="Freeform 4"/>
            <p:cNvSpPr/>
            <p:nvPr/>
          </p:nvSpPr>
          <p:spPr>
            <a:xfrm>
              <a:off x="0" y="0"/>
              <a:ext cx="2756730" cy="13716000"/>
            </a:xfrm>
            <a:custGeom>
              <a:avLst/>
              <a:gdLst/>
              <a:ahLst/>
              <a:cxnLst/>
              <a:rect l="l" t="t" r="r" b="b"/>
              <a:pathLst>
                <a:path w="2756730" h="13716000">
                  <a:moveTo>
                    <a:pt x="0" y="0"/>
                  </a:moveTo>
                  <a:lnTo>
                    <a:pt x="2756730" y="0"/>
                  </a:lnTo>
                  <a:lnTo>
                    <a:pt x="2756730" y="13716000"/>
                  </a:lnTo>
                  <a:lnTo>
                    <a:pt x="0" y="13716000"/>
                  </a:lnTo>
                  <a:lnTo>
                    <a:pt x="0" y="0"/>
                  </a:lnTo>
                  <a:close/>
                </a:path>
              </a:pathLst>
            </a:custGeom>
            <a:blipFill>
              <a:blip r:embed="rId3"/>
              <a:stretch>
                <a:fillRect l="-2022" t="-423" r="-1655"/>
              </a:stretch>
            </a:blipFill>
          </p:spPr>
          <p:txBody>
            <a:bodyPr/>
            <a:lstStyle/>
            <a:p>
              <a:endParaRPr lang="en-US"/>
            </a:p>
          </p:txBody>
        </p:sp>
        <p:grpSp>
          <p:nvGrpSpPr>
            <p:cNvPr id="5" name="Group 5"/>
            <p:cNvGrpSpPr/>
            <p:nvPr/>
          </p:nvGrpSpPr>
          <p:grpSpPr>
            <a:xfrm>
              <a:off x="1378365" y="4560320"/>
              <a:ext cx="1245750" cy="8677888"/>
              <a:chOff x="0" y="0"/>
              <a:chExt cx="246074" cy="1714151"/>
            </a:xfrm>
          </p:grpSpPr>
          <p:sp>
            <p:nvSpPr>
              <p:cNvPr id="6" name="Freeform 6"/>
              <p:cNvSpPr/>
              <p:nvPr/>
            </p:nvSpPr>
            <p:spPr>
              <a:xfrm>
                <a:off x="0" y="0"/>
                <a:ext cx="246074" cy="1714151"/>
              </a:xfrm>
              <a:custGeom>
                <a:avLst/>
                <a:gdLst/>
                <a:ahLst/>
                <a:cxnLst/>
                <a:rect l="l" t="t" r="r" b="b"/>
                <a:pathLst>
                  <a:path w="246074" h="1714151">
                    <a:moveTo>
                      <a:pt x="0" y="0"/>
                    </a:moveTo>
                    <a:lnTo>
                      <a:pt x="246074" y="0"/>
                    </a:lnTo>
                    <a:lnTo>
                      <a:pt x="246074" y="1714151"/>
                    </a:lnTo>
                    <a:lnTo>
                      <a:pt x="0" y="1714151"/>
                    </a:lnTo>
                    <a:close/>
                  </a:path>
                </a:pathLst>
              </a:custGeom>
              <a:solidFill>
                <a:srgbClr val="231F20"/>
              </a:solidFill>
            </p:spPr>
            <p:txBody>
              <a:bodyPr/>
              <a:lstStyle/>
              <a:p>
                <a:endParaRPr lang="en-US"/>
              </a:p>
            </p:txBody>
          </p:sp>
          <p:sp>
            <p:nvSpPr>
              <p:cNvPr id="7" name="TextBox 7"/>
              <p:cNvSpPr txBox="1"/>
              <p:nvPr/>
            </p:nvSpPr>
            <p:spPr>
              <a:xfrm>
                <a:off x="0" y="28575"/>
                <a:ext cx="246074" cy="1685576"/>
              </a:xfrm>
              <a:prstGeom prst="rect">
                <a:avLst/>
              </a:prstGeom>
            </p:spPr>
            <p:txBody>
              <a:bodyPr lIns="50800" tIns="50800" rIns="50800" bIns="50800" rtlCol="0" anchor="ctr"/>
              <a:lstStyle/>
              <a:p>
                <a:pPr algn="ctr">
                  <a:lnSpc>
                    <a:spcPts val="1704"/>
                  </a:lnSpc>
                </a:pPr>
                <a:endParaRPr/>
              </a:p>
            </p:txBody>
          </p:sp>
        </p:grpSp>
        <p:grpSp>
          <p:nvGrpSpPr>
            <p:cNvPr id="8" name="Group 8"/>
            <p:cNvGrpSpPr/>
            <p:nvPr/>
          </p:nvGrpSpPr>
          <p:grpSpPr>
            <a:xfrm>
              <a:off x="0" y="4468777"/>
              <a:ext cx="2756730" cy="9227684"/>
              <a:chOff x="0" y="0"/>
              <a:chExt cx="544539" cy="1822752"/>
            </a:xfrm>
          </p:grpSpPr>
          <p:sp>
            <p:nvSpPr>
              <p:cNvPr id="9" name="Freeform 9"/>
              <p:cNvSpPr/>
              <p:nvPr/>
            </p:nvSpPr>
            <p:spPr>
              <a:xfrm>
                <a:off x="0" y="0"/>
                <a:ext cx="544539" cy="1822752"/>
              </a:xfrm>
              <a:custGeom>
                <a:avLst/>
                <a:gdLst/>
                <a:ahLst/>
                <a:cxnLst/>
                <a:rect l="l" t="t" r="r" b="b"/>
                <a:pathLst>
                  <a:path w="544539" h="1822752">
                    <a:moveTo>
                      <a:pt x="0" y="0"/>
                    </a:moveTo>
                    <a:lnTo>
                      <a:pt x="544539" y="0"/>
                    </a:lnTo>
                    <a:lnTo>
                      <a:pt x="544539" y="1822752"/>
                    </a:lnTo>
                    <a:lnTo>
                      <a:pt x="0" y="1822752"/>
                    </a:lnTo>
                    <a:close/>
                  </a:path>
                </a:pathLst>
              </a:custGeom>
              <a:solidFill>
                <a:srgbClr val="231F20"/>
              </a:solidFill>
            </p:spPr>
            <p:txBody>
              <a:bodyPr/>
              <a:lstStyle/>
              <a:p>
                <a:endParaRPr lang="en-US"/>
              </a:p>
            </p:txBody>
          </p:sp>
          <p:sp>
            <p:nvSpPr>
              <p:cNvPr id="10" name="TextBox 10"/>
              <p:cNvSpPr txBox="1"/>
              <p:nvPr/>
            </p:nvSpPr>
            <p:spPr>
              <a:xfrm>
                <a:off x="0" y="28575"/>
                <a:ext cx="544539" cy="1794177"/>
              </a:xfrm>
              <a:prstGeom prst="rect">
                <a:avLst/>
              </a:prstGeom>
            </p:spPr>
            <p:txBody>
              <a:bodyPr lIns="50800" tIns="50800" rIns="50800" bIns="50800" rtlCol="0" anchor="ctr"/>
              <a:lstStyle/>
              <a:p>
                <a:pPr algn="ctr">
                  <a:lnSpc>
                    <a:spcPts val="1704"/>
                  </a:lnSpc>
                </a:pPr>
                <a:endParaRPr/>
              </a:p>
            </p:txBody>
          </p:sp>
        </p:grpSp>
        <p:grpSp>
          <p:nvGrpSpPr>
            <p:cNvPr id="11" name="Group 11"/>
            <p:cNvGrpSpPr/>
            <p:nvPr/>
          </p:nvGrpSpPr>
          <p:grpSpPr>
            <a:xfrm>
              <a:off x="0" y="4067524"/>
              <a:ext cx="2756730" cy="401253"/>
              <a:chOff x="0" y="0"/>
              <a:chExt cx="544539" cy="79260"/>
            </a:xfrm>
          </p:grpSpPr>
          <p:sp>
            <p:nvSpPr>
              <p:cNvPr id="12" name="Freeform 12"/>
              <p:cNvSpPr/>
              <p:nvPr/>
            </p:nvSpPr>
            <p:spPr>
              <a:xfrm>
                <a:off x="0" y="0"/>
                <a:ext cx="544539" cy="79260"/>
              </a:xfrm>
              <a:custGeom>
                <a:avLst/>
                <a:gdLst/>
                <a:ahLst/>
                <a:cxnLst/>
                <a:rect l="l" t="t" r="r" b="b"/>
                <a:pathLst>
                  <a:path w="544539" h="79260">
                    <a:moveTo>
                      <a:pt x="0" y="0"/>
                    </a:moveTo>
                    <a:lnTo>
                      <a:pt x="544539" y="0"/>
                    </a:lnTo>
                    <a:lnTo>
                      <a:pt x="544539" y="79260"/>
                    </a:lnTo>
                    <a:lnTo>
                      <a:pt x="0" y="79260"/>
                    </a:lnTo>
                    <a:close/>
                  </a:path>
                </a:pathLst>
              </a:custGeom>
              <a:solidFill>
                <a:srgbClr val="799995"/>
              </a:solidFill>
            </p:spPr>
            <p:txBody>
              <a:bodyPr/>
              <a:lstStyle/>
              <a:p>
                <a:endParaRPr lang="en-US"/>
              </a:p>
            </p:txBody>
          </p:sp>
          <p:sp>
            <p:nvSpPr>
              <p:cNvPr id="13" name="TextBox 13"/>
              <p:cNvSpPr txBox="1"/>
              <p:nvPr/>
            </p:nvSpPr>
            <p:spPr>
              <a:xfrm>
                <a:off x="0" y="28575"/>
                <a:ext cx="544539" cy="50685"/>
              </a:xfrm>
              <a:prstGeom prst="rect">
                <a:avLst/>
              </a:prstGeom>
            </p:spPr>
            <p:txBody>
              <a:bodyPr lIns="50800" tIns="50800" rIns="50800" bIns="50800" rtlCol="0" anchor="ctr"/>
              <a:lstStyle/>
              <a:p>
                <a:pPr algn="ctr">
                  <a:lnSpc>
                    <a:spcPts val="1704"/>
                  </a:lnSpc>
                </a:pPr>
                <a:endParaRPr/>
              </a:p>
            </p:txBody>
          </p:sp>
        </p:grpSp>
        <p:grpSp>
          <p:nvGrpSpPr>
            <p:cNvPr id="14" name="Group 14"/>
            <p:cNvGrpSpPr/>
            <p:nvPr/>
          </p:nvGrpSpPr>
          <p:grpSpPr>
            <a:xfrm>
              <a:off x="0" y="3641635"/>
              <a:ext cx="2756730" cy="425889"/>
              <a:chOff x="0" y="0"/>
              <a:chExt cx="544539" cy="84126"/>
            </a:xfrm>
          </p:grpSpPr>
          <p:sp>
            <p:nvSpPr>
              <p:cNvPr id="15" name="Freeform 15"/>
              <p:cNvSpPr/>
              <p:nvPr/>
            </p:nvSpPr>
            <p:spPr>
              <a:xfrm>
                <a:off x="0" y="0"/>
                <a:ext cx="544539" cy="84126"/>
              </a:xfrm>
              <a:custGeom>
                <a:avLst/>
                <a:gdLst/>
                <a:ahLst/>
                <a:cxnLst/>
                <a:rect l="l" t="t" r="r" b="b"/>
                <a:pathLst>
                  <a:path w="544539" h="84126">
                    <a:moveTo>
                      <a:pt x="0" y="0"/>
                    </a:moveTo>
                    <a:lnTo>
                      <a:pt x="544539" y="0"/>
                    </a:lnTo>
                    <a:lnTo>
                      <a:pt x="544539" y="84126"/>
                    </a:lnTo>
                    <a:lnTo>
                      <a:pt x="0" y="84126"/>
                    </a:lnTo>
                    <a:close/>
                  </a:path>
                </a:pathLst>
              </a:custGeom>
              <a:solidFill>
                <a:srgbClr val="0B98DA"/>
              </a:solidFill>
            </p:spPr>
            <p:txBody>
              <a:bodyPr/>
              <a:lstStyle/>
              <a:p>
                <a:endParaRPr lang="en-US"/>
              </a:p>
            </p:txBody>
          </p:sp>
          <p:sp>
            <p:nvSpPr>
              <p:cNvPr id="16" name="TextBox 16"/>
              <p:cNvSpPr txBox="1"/>
              <p:nvPr/>
            </p:nvSpPr>
            <p:spPr>
              <a:xfrm>
                <a:off x="0" y="28575"/>
                <a:ext cx="544539" cy="55551"/>
              </a:xfrm>
              <a:prstGeom prst="rect">
                <a:avLst/>
              </a:prstGeom>
            </p:spPr>
            <p:txBody>
              <a:bodyPr lIns="50800" tIns="50800" rIns="50800" bIns="50800" rtlCol="0" anchor="ctr"/>
              <a:lstStyle/>
              <a:p>
                <a:pPr algn="ctr">
                  <a:lnSpc>
                    <a:spcPts val="1704"/>
                  </a:lnSpc>
                </a:pPr>
                <a:endParaRPr/>
              </a:p>
            </p:txBody>
          </p:sp>
        </p:grpSp>
        <p:grpSp>
          <p:nvGrpSpPr>
            <p:cNvPr id="17" name="Group 17"/>
            <p:cNvGrpSpPr/>
            <p:nvPr/>
          </p:nvGrpSpPr>
          <p:grpSpPr>
            <a:xfrm>
              <a:off x="0" y="3219758"/>
              <a:ext cx="2756730" cy="421876"/>
              <a:chOff x="0" y="0"/>
              <a:chExt cx="544539" cy="83334"/>
            </a:xfrm>
          </p:grpSpPr>
          <p:sp>
            <p:nvSpPr>
              <p:cNvPr id="18" name="Freeform 18"/>
              <p:cNvSpPr/>
              <p:nvPr/>
            </p:nvSpPr>
            <p:spPr>
              <a:xfrm>
                <a:off x="0" y="0"/>
                <a:ext cx="544539" cy="83334"/>
              </a:xfrm>
              <a:custGeom>
                <a:avLst/>
                <a:gdLst/>
                <a:ahLst/>
                <a:cxnLst/>
                <a:rect l="l" t="t" r="r" b="b"/>
                <a:pathLst>
                  <a:path w="544539" h="83334">
                    <a:moveTo>
                      <a:pt x="0" y="0"/>
                    </a:moveTo>
                    <a:lnTo>
                      <a:pt x="544539" y="0"/>
                    </a:lnTo>
                    <a:lnTo>
                      <a:pt x="544539" y="83334"/>
                    </a:lnTo>
                    <a:lnTo>
                      <a:pt x="0" y="83334"/>
                    </a:lnTo>
                    <a:close/>
                  </a:path>
                </a:pathLst>
              </a:custGeom>
              <a:solidFill>
                <a:srgbClr val="FD8B01"/>
              </a:solidFill>
            </p:spPr>
            <p:txBody>
              <a:bodyPr/>
              <a:lstStyle/>
              <a:p>
                <a:endParaRPr lang="en-US"/>
              </a:p>
            </p:txBody>
          </p:sp>
          <p:sp>
            <p:nvSpPr>
              <p:cNvPr id="19" name="TextBox 19"/>
              <p:cNvSpPr txBox="1"/>
              <p:nvPr/>
            </p:nvSpPr>
            <p:spPr>
              <a:xfrm>
                <a:off x="0" y="28575"/>
                <a:ext cx="544539" cy="54759"/>
              </a:xfrm>
              <a:prstGeom prst="rect">
                <a:avLst/>
              </a:prstGeom>
            </p:spPr>
            <p:txBody>
              <a:bodyPr lIns="50800" tIns="50800" rIns="50800" bIns="50800" rtlCol="0" anchor="ctr"/>
              <a:lstStyle/>
              <a:p>
                <a:pPr algn="ctr">
                  <a:lnSpc>
                    <a:spcPts val="1704"/>
                  </a:lnSpc>
                </a:pPr>
                <a:endParaRPr/>
              </a:p>
            </p:txBody>
          </p:sp>
        </p:grpSp>
        <p:grpSp>
          <p:nvGrpSpPr>
            <p:cNvPr id="20" name="Group 20"/>
            <p:cNvGrpSpPr/>
            <p:nvPr/>
          </p:nvGrpSpPr>
          <p:grpSpPr>
            <a:xfrm>
              <a:off x="0" y="2797882"/>
              <a:ext cx="2756730" cy="421876"/>
              <a:chOff x="0" y="0"/>
              <a:chExt cx="544539" cy="83334"/>
            </a:xfrm>
          </p:grpSpPr>
          <p:sp>
            <p:nvSpPr>
              <p:cNvPr id="21" name="Freeform 21"/>
              <p:cNvSpPr/>
              <p:nvPr/>
            </p:nvSpPr>
            <p:spPr>
              <a:xfrm>
                <a:off x="0" y="0"/>
                <a:ext cx="544539" cy="83334"/>
              </a:xfrm>
              <a:custGeom>
                <a:avLst/>
                <a:gdLst/>
                <a:ahLst/>
                <a:cxnLst/>
                <a:rect l="l" t="t" r="r" b="b"/>
                <a:pathLst>
                  <a:path w="544539" h="83334">
                    <a:moveTo>
                      <a:pt x="0" y="0"/>
                    </a:moveTo>
                    <a:lnTo>
                      <a:pt x="544539" y="0"/>
                    </a:lnTo>
                    <a:lnTo>
                      <a:pt x="544539" y="83334"/>
                    </a:lnTo>
                    <a:lnTo>
                      <a:pt x="0" y="83334"/>
                    </a:lnTo>
                    <a:close/>
                  </a:path>
                </a:pathLst>
              </a:custGeom>
              <a:solidFill>
                <a:srgbClr val="DF0943"/>
              </a:solidFill>
            </p:spPr>
            <p:txBody>
              <a:bodyPr/>
              <a:lstStyle/>
              <a:p>
                <a:endParaRPr lang="en-US"/>
              </a:p>
            </p:txBody>
          </p:sp>
          <p:sp>
            <p:nvSpPr>
              <p:cNvPr id="22" name="TextBox 22"/>
              <p:cNvSpPr txBox="1"/>
              <p:nvPr/>
            </p:nvSpPr>
            <p:spPr>
              <a:xfrm>
                <a:off x="0" y="28575"/>
                <a:ext cx="544539" cy="54759"/>
              </a:xfrm>
              <a:prstGeom prst="rect">
                <a:avLst/>
              </a:prstGeom>
            </p:spPr>
            <p:txBody>
              <a:bodyPr lIns="50800" tIns="50800" rIns="50800" bIns="50800" rtlCol="0" anchor="ctr"/>
              <a:lstStyle/>
              <a:p>
                <a:pPr algn="ctr">
                  <a:lnSpc>
                    <a:spcPts val="1704"/>
                  </a:lnSpc>
                </a:pPr>
                <a:endParaRPr/>
              </a:p>
            </p:txBody>
          </p:sp>
        </p:grpSp>
        <p:grpSp>
          <p:nvGrpSpPr>
            <p:cNvPr id="23" name="Group 23"/>
            <p:cNvGrpSpPr/>
            <p:nvPr/>
          </p:nvGrpSpPr>
          <p:grpSpPr>
            <a:xfrm>
              <a:off x="0" y="0"/>
              <a:ext cx="2756730" cy="2797882"/>
              <a:chOff x="0" y="0"/>
              <a:chExt cx="544539" cy="552668"/>
            </a:xfrm>
          </p:grpSpPr>
          <p:sp>
            <p:nvSpPr>
              <p:cNvPr id="24" name="Freeform 24"/>
              <p:cNvSpPr/>
              <p:nvPr/>
            </p:nvSpPr>
            <p:spPr>
              <a:xfrm>
                <a:off x="0" y="0"/>
                <a:ext cx="544539" cy="552668"/>
              </a:xfrm>
              <a:custGeom>
                <a:avLst/>
                <a:gdLst/>
                <a:ahLst/>
                <a:cxnLst/>
                <a:rect l="l" t="t" r="r" b="b"/>
                <a:pathLst>
                  <a:path w="544539" h="552668">
                    <a:moveTo>
                      <a:pt x="0" y="0"/>
                    </a:moveTo>
                    <a:lnTo>
                      <a:pt x="544539" y="0"/>
                    </a:lnTo>
                    <a:lnTo>
                      <a:pt x="544539" y="552668"/>
                    </a:lnTo>
                    <a:lnTo>
                      <a:pt x="0" y="552668"/>
                    </a:lnTo>
                    <a:close/>
                  </a:path>
                </a:pathLst>
              </a:custGeom>
              <a:solidFill>
                <a:srgbClr val="231F20"/>
              </a:solidFill>
            </p:spPr>
            <p:txBody>
              <a:bodyPr/>
              <a:lstStyle/>
              <a:p>
                <a:endParaRPr lang="en-US"/>
              </a:p>
            </p:txBody>
          </p:sp>
          <p:sp>
            <p:nvSpPr>
              <p:cNvPr id="25" name="TextBox 25"/>
              <p:cNvSpPr txBox="1"/>
              <p:nvPr/>
            </p:nvSpPr>
            <p:spPr>
              <a:xfrm>
                <a:off x="0" y="28575"/>
                <a:ext cx="544539" cy="524093"/>
              </a:xfrm>
              <a:prstGeom prst="rect">
                <a:avLst/>
              </a:prstGeom>
            </p:spPr>
            <p:txBody>
              <a:bodyPr lIns="50800" tIns="50800" rIns="50800" bIns="50800" rtlCol="0" anchor="ctr"/>
              <a:lstStyle/>
              <a:p>
                <a:pPr algn="ctr">
                  <a:lnSpc>
                    <a:spcPts val="1704"/>
                  </a:lnSpc>
                </a:pPr>
                <a:endParaRPr/>
              </a:p>
            </p:txBody>
          </p:sp>
        </p:grpSp>
        <p:sp>
          <p:nvSpPr>
            <p:cNvPr id="26" name="Freeform 26"/>
            <p:cNvSpPr/>
            <p:nvPr/>
          </p:nvSpPr>
          <p:spPr>
            <a:xfrm>
              <a:off x="262643" y="279019"/>
              <a:ext cx="2231445" cy="2239844"/>
            </a:xfrm>
            <a:custGeom>
              <a:avLst/>
              <a:gdLst/>
              <a:ahLst/>
              <a:cxnLst/>
              <a:rect l="l" t="t" r="r" b="b"/>
              <a:pathLst>
                <a:path w="2231445" h="2239844">
                  <a:moveTo>
                    <a:pt x="0" y="0"/>
                  </a:moveTo>
                  <a:lnTo>
                    <a:pt x="2231444" y="0"/>
                  </a:lnTo>
                  <a:lnTo>
                    <a:pt x="2231444" y="2239844"/>
                  </a:lnTo>
                  <a:lnTo>
                    <a:pt x="0" y="2239844"/>
                  </a:lnTo>
                  <a:lnTo>
                    <a:pt x="0" y="0"/>
                  </a:lnTo>
                  <a:close/>
                </a:path>
              </a:pathLst>
            </a:custGeom>
            <a:blipFill>
              <a:blip r:embed="rId4"/>
              <a:stretch>
                <a:fillRect/>
              </a:stretch>
            </a:blipFill>
          </p:spPr>
          <p:txBody>
            <a:bodyPr/>
            <a:lstStyle/>
            <a:p>
              <a:endParaRPr lang="en-US"/>
            </a:p>
          </p:txBody>
        </p:sp>
      </p:grpSp>
      <p:sp>
        <p:nvSpPr>
          <p:cNvPr id="27" name="Freeform 27"/>
          <p:cNvSpPr/>
          <p:nvPr/>
        </p:nvSpPr>
        <p:spPr>
          <a:xfrm>
            <a:off x="4197595" y="2884304"/>
            <a:ext cx="10634557" cy="7029490"/>
          </a:xfrm>
          <a:custGeom>
            <a:avLst/>
            <a:gdLst/>
            <a:ahLst/>
            <a:cxnLst/>
            <a:rect l="l" t="t" r="r" b="b"/>
            <a:pathLst>
              <a:path w="10634557" h="7029490">
                <a:moveTo>
                  <a:pt x="0" y="0"/>
                </a:moveTo>
                <a:lnTo>
                  <a:pt x="10634558" y="0"/>
                </a:lnTo>
                <a:lnTo>
                  <a:pt x="10634558" y="7029489"/>
                </a:lnTo>
                <a:lnTo>
                  <a:pt x="0" y="7029489"/>
                </a:lnTo>
                <a:lnTo>
                  <a:pt x="0" y="0"/>
                </a:lnTo>
                <a:close/>
              </a:path>
            </a:pathLst>
          </a:custGeom>
          <a:blipFill>
            <a:blip r:embed="rId5"/>
            <a:stretch>
              <a:fillRect/>
            </a:stretch>
          </a:blipFill>
        </p:spPr>
        <p:txBody>
          <a:bodyPr/>
          <a:lstStyle/>
          <a:p>
            <a:endParaRPr lang="en-US"/>
          </a:p>
        </p:txBody>
      </p:sp>
      <p:grpSp>
        <p:nvGrpSpPr>
          <p:cNvPr id="28" name="Group 28"/>
          <p:cNvGrpSpPr/>
          <p:nvPr/>
        </p:nvGrpSpPr>
        <p:grpSpPr>
          <a:xfrm>
            <a:off x="3175895" y="538468"/>
            <a:ext cx="13575729" cy="2119163"/>
            <a:chOff x="0" y="0"/>
            <a:chExt cx="18100972" cy="2825550"/>
          </a:xfrm>
        </p:grpSpPr>
        <p:grpSp>
          <p:nvGrpSpPr>
            <p:cNvPr id="29" name="Group 29"/>
            <p:cNvGrpSpPr/>
            <p:nvPr/>
          </p:nvGrpSpPr>
          <p:grpSpPr>
            <a:xfrm>
              <a:off x="0" y="0"/>
              <a:ext cx="18100972" cy="2825550"/>
              <a:chOff x="0" y="0"/>
              <a:chExt cx="3198669" cy="499310"/>
            </a:xfrm>
          </p:grpSpPr>
          <p:sp>
            <p:nvSpPr>
              <p:cNvPr id="30" name="Freeform 30"/>
              <p:cNvSpPr/>
              <p:nvPr/>
            </p:nvSpPr>
            <p:spPr>
              <a:xfrm>
                <a:off x="0" y="0"/>
                <a:ext cx="3198669" cy="499310"/>
              </a:xfrm>
              <a:custGeom>
                <a:avLst/>
                <a:gdLst/>
                <a:ahLst/>
                <a:cxnLst/>
                <a:rect l="l" t="t" r="r" b="b"/>
                <a:pathLst>
                  <a:path w="3198669" h="499310">
                    <a:moveTo>
                      <a:pt x="0" y="0"/>
                    </a:moveTo>
                    <a:lnTo>
                      <a:pt x="3198669" y="0"/>
                    </a:lnTo>
                    <a:lnTo>
                      <a:pt x="3198669" y="499310"/>
                    </a:lnTo>
                    <a:lnTo>
                      <a:pt x="0" y="499310"/>
                    </a:lnTo>
                    <a:close/>
                  </a:path>
                </a:pathLst>
              </a:custGeom>
              <a:solidFill>
                <a:srgbClr val="231F20"/>
              </a:solidFill>
              <a:ln w="9525" cap="sq">
                <a:solidFill>
                  <a:srgbClr val="000000"/>
                </a:solidFill>
                <a:prstDash val="solid"/>
                <a:miter/>
              </a:ln>
            </p:spPr>
            <p:txBody>
              <a:bodyPr/>
              <a:lstStyle/>
              <a:p>
                <a:endParaRPr lang="en-US"/>
              </a:p>
            </p:txBody>
          </p:sp>
          <p:sp>
            <p:nvSpPr>
              <p:cNvPr id="31" name="TextBox 31"/>
              <p:cNvSpPr txBox="1"/>
              <p:nvPr/>
            </p:nvSpPr>
            <p:spPr>
              <a:xfrm>
                <a:off x="0" y="28575"/>
                <a:ext cx="3198669" cy="470735"/>
              </a:xfrm>
              <a:prstGeom prst="rect">
                <a:avLst/>
              </a:prstGeom>
            </p:spPr>
            <p:txBody>
              <a:bodyPr lIns="53108" tIns="53108" rIns="53108" bIns="53108" rtlCol="0" anchor="ctr"/>
              <a:lstStyle/>
              <a:p>
                <a:pPr algn="ctr">
                  <a:lnSpc>
                    <a:spcPts val="1704"/>
                  </a:lnSpc>
                </a:pPr>
                <a:endParaRPr/>
              </a:p>
            </p:txBody>
          </p:sp>
        </p:grpSp>
        <p:grpSp>
          <p:nvGrpSpPr>
            <p:cNvPr id="32" name="Group 32"/>
            <p:cNvGrpSpPr/>
            <p:nvPr/>
          </p:nvGrpSpPr>
          <p:grpSpPr>
            <a:xfrm rot="-10800000">
              <a:off x="16651841" y="1412775"/>
              <a:ext cx="1064275" cy="1064275"/>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34" name="TextBox 34"/>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grpSp>
          <p:nvGrpSpPr>
            <p:cNvPr id="35" name="Group 35"/>
            <p:cNvGrpSpPr/>
            <p:nvPr/>
          </p:nvGrpSpPr>
          <p:grpSpPr>
            <a:xfrm>
              <a:off x="17116116" y="1631974"/>
              <a:ext cx="495923" cy="625877"/>
              <a:chOff x="0" y="0"/>
              <a:chExt cx="406400" cy="512895"/>
            </a:xfrm>
          </p:grpSpPr>
          <p:sp>
            <p:nvSpPr>
              <p:cNvPr id="36" name="Freeform 36"/>
              <p:cNvSpPr/>
              <p:nvPr/>
            </p:nvSpPr>
            <p:spPr>
              <a:xfrm>
                <a:off x="0" y="0"/>
                <a:ext cx="406400" cy="512895"/>
              </a:xfrm>
              <a:custGeom>
                <a:avLst/>
                <a:gdLst/>
                <a:ahLst/>
                <a:cxnLst/>
                <a:rect l="l" t="t" r="r" b="b"/>
                <a:pathLst>
                  <a:path w="406400" h="512895">
                    <a:moveTo>
                      <a:pt x="0" y="0"/>
                    </a:moveTo>
                    <a:lnTo>
                      <a:pt x="203200" y="0"/>
                    </a:lnTo>
                    <a:lnTo>
                      <a:pt x="406400" y="256447"/>
                    </a:lnTo>
                    <a:lnTo>
                      <a:pt x="203200" y="512895"/>
                    </a:lnTo>
                    <a:lnTo>
                      <a:pt x="0" y="512895"/>
                    </a:lnTo>
                    <a:lnTo>
                      <a:pt x="203200" y="256447"/>
                    </a:lnTo>
                    <a:lnTo>
                      <a:pt x="0" y="0"/>
                    </a:lnTo>
                    <a:close/>
                  </a:path>
                </a:pathLst>
              </a:custGeom>
              <a:solidFill>
                <a:srgbClr val="231F20"/>
              </a:solidFill>
            </p:spPr>
            <p:txBody>
              <a:bodyPr/>
              <a:lstStyle/>
              <a:p>
                <a:endParaRPr lang="en-US"/>
              </a:p>
            </p:txBody>
          </p:sp>
          <p:sp>
            <p:nvSpPr>
              <p:cNvPr id="37" name="TextBox 37"/>
              <p:cNvSpPr txBox="1"/>
              <p:nvPr/>
            </p:nvSpPr>
            <p:spPr>
              <a:xfrm>
                <a:off x="177800" y="28575"/>
                <a:ext cx="152400" cy="484320"/>
              </a:xfrm>
              <a:prstGeom prst="rect">
                <a:avLst/>
              </a:prstGeom>
            </p:spPr>
            <p:txBody>
              <a:bodyPr lIns="56785" tIns="56785" rIns="56785" bIns="56785" rtlCol="0" anchor="ctr"/>
              <a:lstStyle/>
              <a:p>
                <a:pPr algn="ctr">
                  <a:lnSpc>
                    <a:spcPts val="1704"/>
                  </a:lnSpc>
                </a:pPr>
                <a:endParaRPr/>
              </a:p>
            </p:txBody>
          </p:sp>
        </p:grpSp>
        <p:grpSp>
          <p:nvGrpSpPr>
            <p:cNvPr id="38" name="Group 38"/>
            <p:cNvGrpSpPr/>
            <p:nvPr/>
          </p:nvGrpSpPr>
          <p:grpSpPr>
            <a:xfrm rot="-10800000">
              <a:off x="16755917" y="1859376"/>
              <a:ext cx="608161" cy="171073"/>
              <a:chOff x="0" y="0"/>
              <a:chExt cx="107470" cy="30231"/>
            </a:xfrm>
          </p:grpSpPr>
          <p:sp>
            <p:nvSpPr>
              <p:cNvPr id="39" name="Freeform 39"/>
              <p:cNvSpPr/>
              <p:nvPr/>
            </p:nvSpPr>
            <p:spPr>
              <a:xfrm>
                <a:off x="0" y="0"/>
                <a:ext cx="107470" cy="30231"/>
              </a:xfrm>
              <a:custGeom>
                <a:avLst/>
                <a:gdLst/>
                <a:ahLst/>
                <a:cxnLst/>
                <a:rect l="l" t="t" r="r" b="b"/>
                <a:pathLst>
                  <a:path w="107470" h="30231">
                    <a:moveTo>
                      <a:pt x="0" y="0"/>
                    </a:moveTo>
                    <a:lnTo>
                      <a:pt x="107470" y="0"/>
                    </a:lnTo>
                    <a:lnTo>
                      <a:pt x="107470" y="30231"/>
                    </a:lnTo>
                    <a:lnTo>
                      <a:pt x="0" y="30231"/>
                    </a:lnTo>
                    <a:close/>
                  </a:path>
                </a:pathLst>
              </a:custGeom>
              <a:solidFill>
                <a:srgbClr val="231F20"/>
              </a:solidFill>
            </p:spPr>
            <p:txBody>
              <a:bodyPr/>
              <a:lstStyle/>
              <a:p>
                <a:endParaRPr lang="en-US"/>
              </a:p>
            </p:txBody>
          </p:sp>
          <p:sp>
            <p:nvSpPr>
              <p:cNvPr id="40" name="TextBox 40"/>
              <p:cNvSpPr txBox="1"/>
              <p:nvPr/>
            </p:nvSpPr>
            <p:spPr>
              <a:xfrm>
                <a:off x="0" y="28575"/>
                <a:ext cx="107470" cy="1656"/>
              </a:xfrm>
              <a:prstGeom prst="rect">
                <a:avLst/>
              </a:prstGeom>
            </p:spPr>
            <p:txBody>
              <a:bodyPr lIns="56785" tIns="56785" rIns="56785" bIns="56785" rtlCol="0" anchor="ctr"/>
              <a:lstStyle/>
              <a:p>
                <a:pPr algn="ctr">
                  <a:lnSpc>
                    <a:spcPts val="1704"/>
                  </a:lnSpc>
                </a:pPr>
                <a:endParaRPr/>
              </a:p>
            </p:txBody>
          </p:sp>
        </p:grpSp>
        <p:grpSp>
          <p:nvGrpSpPr>
            <p:cNvPr id="41" name="Group 41"/>
            <p:cNvGrpSpPr/>
            <p:nvPr/>
          </p:nvGrpSpPr>
          <p:grpSpPr>
            <a:xfrm>
              <a:off x="292316" y="1514375"/>
              <a:ext cx="1069951" cy="1069951"/>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1833"/>
              </a:solidFill>
            </p:spPr>
            <p:txBody>
              <a:bodyPr/>
              <a:lstStyle/>
              <a:p>
                <a:endParaRPr lang="en-US"/>
              </a:p>
            </p:txBody>
          </p:sp>
          <p:sp>
            <p:nvSpPr>
              <p:cNvPr id="43" name="TextBox 43"/>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grpSp>
          <p:nvGrpSpPr>
            <p:cNvPr id="44" name="Group 44"/>
            <p:cNvGrpSpPr/>
            <p:nvPr/>
          </p:nvGrpSpPr>
          <p:grpSpPr>
            <a:xfrm>
              <a:off x="1561013" y="1514375"/>
              <a:ext cx="1069951" cy="1069951"/>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p:spPr>
            <p:txBody>
              <a:bodyPr/>
              <a:lstStyle/>
              <a:p>
                <a:endParaRPr lang="en-US"/>
              </a:p>
            </p:txBody>
          </p:sp>
          <p:sp>
            <p:nvSpPr>
              <p:cNvPr id="46" name="TextBox 46"/>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sp>
          <p:nvSpPr>
            <p:cNvPr id="47" name="TextBox 47"/>
            <p:cNvSpPr txBox="1"/>
            <p:nvPr/>
          </p:nvSpPr>
          <p:spPr>
            <a:xfrm>
              <a:off x="387448" y="1551990"/>
              <a:ext cx="869335" cy="897084"/>
            </a:xfrm>
            <a:prstGeom prst="rect">
              <a:avLst/>
            </a:prstGeom>
          </p:spPr>
          <p:txBody>
            <a:bodyPr wrap="square" lIns="0" tIns="0" rIns="0" bIns="0" rtlCol="0" anchor="t">
              <a:spAutoFit/>
            </a:bodyPr>
            <a:lstStyle/>
            <a:p>
              <a:pPr algn="ctr">
                <a:lnSpc>
                  <a:spcPts val="5782"/>
                </a:lnSpc>
              </a:pPr>
              <a:r>
                <a:rPr lang="en-US" sz="4130" b="1" spc="-90" dirty="0">
                  <a:solidFill>
                    <a:srgbClr val="FFFFFF"/>
                  </a:solidFill>
                  <a:latin typeface="Helvetica World Bold"/>
                  <a:ea typeface="Helvetica World Bold"/>
                  <a:cs typeface="Helvetica World Bold"/>
                  <a:sym typeface="Helvetica World Bold"/>
                </a:rPr>
                <a:t>IC</a:t>
              </a:r>
            </a:p>
          </p:txBody>
        </p:sp>
        <p:sp>
          <p:nvSpPr>
            <p:cNvPr id="48" name="TextBox 48"/>
            <p:cNvSpPr txBox="1"/>
            <p:nvPr/>
          </p:nvSpPr>
          <p:spPr>
            <a:xfrm>
              <a:off x="1722465" y="1584090"/>
              <a:ext cx="763025" cy="968136"/>
            </a:xfrm>
            <a:prstGeom prst="rect">
              <a:avLst/>
            </a:prstGeom>
          </p:spPr>
          <p:txBody>
            <a:bodyPr lIns="0" tIns="0" rIns="0" bIns="0" rtlCol="0" anchor="t">
              <a:spAutoFit/>
            </a:bodyPr>
            <a:lstStyle/>
            <a:p>
              <a:pPr algn="ctr">
                <a:lnSpc>
                  <a:spcPts val="5691"/>
                </a:lnSpc>
              </a:pPr>
              <a:r>
                <a:rPr lang="en-US" sz="4065" b="1" spc="-89" dirty="0">
                  <a:solidFill>
                    <a:srgbClr val="231F20"/>
                  </a:solidFill>
                  <a:latin typeface="Helvetica World Bold"/>
                  <a:ea typeface="Helvetica World Bold"/>
                  <a:cs typeface="Helvetica World Bold"/>
                  <a:sym typeface="Helvetica World Bold"/>
                </a:rPr>
                <a:t>25</a:t>
              </a:r>
            </a:p>
          </p:txBody>
        </p:sp>
        <p:sp>
          <p:nvSpPr>
            <p:cNvPr id="49" name="TextBox 49"/>
            <p:cNvSpPr txBox="1"/>
            <p:nvPr/>
          </p:nvSpPr>
          <p:spPr>
            <a:xfrm>
              <a:off x="1868834" y="531117"/>
              <a:ext cx="14740715" cy="1328259"/>
            </a:xfrm>
            <a:prstGeom prst="rect">
              <a:avLst/>
            </a:prstGeom>
          </p:spPr>
          <p:txBody>
            <a:bodyPr lIns="0" tIns="0" rIns="0" bIns="0" rtlCol="0" anchor="t">
              <a:spAutoFit/>
            </a:bodyPr>
            <a:lstStyle/>
            <a:p>
              <a:pPr algn="ctr">
                <a:lnSpc>
                  <a:spcPts val="7685"/>
                </a:lnSpc>
              </a:pPr>
              <a:r>
                <a:rPr lang="en-US" sz="5489" b="1">
                  <a:solidFill>
                    <a:srgbClr val="FFFFFF"/>
                  </a:solidFill>
                  <a:latin typeface="Helvetica World Bold"/>
                  <a:ea typeface="Helvetica World Bold"/>
                  <a:cs typeface="Helvetica World Bold"/>
                  <a:sym typeface="Helvetica World Bold"/>
                </a:rPr>
                <a:t>Most Popular Stations</a:t>
              </a:r>
            </a:p>
          </p:txBody>
        </p:sp>
      </p:grpSp>
      <p:sp>
        <p:nvSpPr>
          <p:cNvPr id="50" name="TextBox 50"/>
          <p:cNvSpPr txBox="1"/>
          <p:nvPr/>
        </p:nvSpPr>
        <p:spPr>
          <a:xfrm>
            <a:off x="2266515" y="9846166"/>
            <a:ext cx="4654295" cy="316230"/>
          </a:xfrm>
          <a:prstGeom prst="rect">
            <a:avLst/>
          </a:prstGeom>
        </p:spPr>
        <p:txBody>
          <a:bodyPr lIns="0" tIns="0" rIns="0" bIns="0" rtlCol="0" anchor="t">
            <a:spAutoFit/>
          </a:bodyPr>
          <a:lstStyle/>
          <a:p>
            <a:pPr algn="l">
              <a:lnSpc>
                <a:spcPts val="2520"/>
              </a:lnSpc>
              <a:spcBef>
                <a:spcPct val="0"/>
              </a:spcBef>
            </a:pPr>
            <a:r>
              <a:rPr lang="en-US" sz="1800">
                <a:solidFill>
                  <a:srgbClr val="231F20"/>
                </a:solidFill>
                <a:latin typeface="Helvetica World"/>
                <a:ea typeface="Helvetica World"/>
                <a:cs typeface="Helvetica World"/>
                <a:sym typeface="Helvetica World"/>
              </a:rPr>
              <a:t>University of Maryland Baltimore County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8000"/>
            </a:blip>
            <a:stretch>
              <a:fillRect t="-2132" r="-711" b="-17154"/>
            </a:stretch>
          </a:blipFill>
        </p:spPr>
        <p:txBody>
          <a:bodyPr/>
          <a:lstStyle/>
          <a:p>
            <a:endParaRPr lang="en-US"/>
          </a:p>
        </p:txBody>
      </p:sp>
      <p:sp>
        <p:nvSpPr>
          <p:cNvPr id="3" name="TextBox 3"/>
          <p:cNvSpPr txBox="1"/>
          <p:nvPr/>
        </p:nvSpPr>
        <p:spPr>
          <a:xfrm>
            <a:off x="2266515" y="9846166"/>
            <a:ext cx="4654295" cy="316230"/>
          </a:xfrm>
          <a:prstGeom prst="rect">
            <a:avLst/>
          </a:prstGeom>
        </p:spPr>
        <p:txBody>
          <a:bodyPr lIns="0" tIns="0" rIns="0" bIns="0" rtlCol="0" anchor="t">
            <a:spAutoFit/>
          </a:bodyPr>
          <a:lstStyle/>
          <a:p>
            <a:pPr algn="l">
              <a:lnSpc>
                <a:spcPts val="2520"/>
              </a:lnSpc>
              <a:spcBef>
                <a:spcPct val="0"/>
              </a:spcBef>
            </a:pPr>
            <a:r>
              <a:rPr lang="en-US" sz="1800">
                <a:solidFill>
                  <a:srgbClr val="231F20"/>
                </a:solidFill>
                <a:latin typeface="Helvetica World"/>
                <a:ea typeface="Helvetica World"/>
                <a:cs typeface="Helvetica World"/>
                <a:sym typeface="Helvetica World"/>
              </a:rPr>
              <a:t>University of Maryland Baltimore County</a:t>
            </a:r>
          </a:p>
        </p:txBody>
      </p:sp>
      <p:grpSp>
        <p:nvGrpSpPr>
          <p:cNvPr id="4" name="Group 4"/>
          <p:cNvGrpSpPr/>
          <p:nvPr/>
        </p:nvGrpSpPr>
        <p:grpSpPr>
          <a:xfrm>
            <a:off x="0" y="0"/>
            <a:ext cx="2067547" cy="10287000"/>
            <a:chOff x="0" y="0"/>
            <a:chExt cx="2756730" cy="13716000"/>
          </a:xfrm>
        </p:grpSpPr>
        <p:sp>
          <p:nvSpPr>
            <p:cNvPr id="5" name="Freeform 5"/>
            <p:cNvSpPr/>
            <p:nvPr/>
          </p:nvSpPr>
          <p:spPr>
            <a:xfrm>
              <a:off x="0" y="0"/>
              <a:ext cx="2756730" cy="13716000"/>
            </a:xfrm>
            <a:custGeom>
              <a:avLst/>
              <a:gdLst/>
              <a:ahLst/>
              <a:cxnLst/>
              <a:rect l="l" t="t" r="r" b="b"/>
              <a:pathLst>
                <a:path w="2756730" h="13716000">
                  <a:moveTo>
                    <a:pt x="0" y="0"/>
                  </a:moveTo>
                  <a:lnTo>
                    <a:pt x="2756730" y="0"/>
                  </a:lnTo>
                  <a:lnTo>
                    <a:pt x="2756730" y="13716000"/>
                  </a:lnTo>
                  <a:lnTo>
                    <a:pt x="0" y="13716000"/>
                  </a:lnTo>
                  <a:lnTo>
                    <a:pt x="0" y="0"/>
                  </a:lnTo>
                  <a:close/>
                </a:path>
              </a:pathLst>
            </a:custGeom>
            <a:blipFill>
              <a:blip r:embed="rId3"/>
              <a:stretch>
                <a:fillRect l="-2022" t="-423" r="-1655"/>
              </a:stretch>
            </a:blipFill>
          </p:spPr>
          <p:txBody>
            <a:bodyPr/>
            <a:lstStyle/>
            <a:p>
              <a:endParaRPr lang="en-US"/>
            </a:p>
          </p:txBody>
        </p:sp>
        <p:grpSp>
          <p:nvGrpSpPr>
            <p:cNvPr id="6" name="Group 6"/>
            <p:cNvGrpSpPr/>
            <p:nvPr/>
          </p:nvGrpSpPr>
          <p:grpSpPr>
            <a:xfrm>
              <a:off x="1378365" y="4560320"/>
              <a:ext cx="1245750" cy="8677888"/>
              <a:chOff x="0" y="0"/>
              <a:chExt cx="246074" cy="1714151"/>
            </a:xfrm>
          </p:grpSpPr>
          <p:sp>
            <p:nvSpPr>
              <p:cNvPr id="7" name="Freeform 7"/>
              <p:cNvSpPr/>
              <p:nvPr/>
            </p:nvSpPr>
            <p:spPr>
              <a:xfrm>
                <a:off x="0" y="0"/>
                <a:ext cx="246074" cy="1714151"/>
              </a:xfrm>
              <a:custGeom>
                <a:avLst/>
                <a:gdLst/>
                <a:ahLst/>
                <a:cxnLst/>
                <a:rect l="l" t="t" r="r" b="b"/>
                <a:pathLst>
                  <a:path w="246074" h="1714151">
                    <a:moveTo>
                      <a:pt x="0" y="0"/>
                    </a:moveTo>
                    <a:lnTo>
                      <a:pt x="246074" y="0"/>
                    </a:lnTo>
                    <a:lnTo>
                      <a:pt x="246074" y="1714151"/>
                    </a:lnTo>
                    <a:lnTo>
                      <a:pt x="0" y="1714151"/>
                    </a:lnTo>
                    <a:close/>
                  </a:path>
                </a:pathLst>
              </a:custGeom>
              <a:solidFill>
                <a:srgbClr val="231F20"/>
              </a:solidFill>
            </p:spPr>
            <p:txBody>
              <a:bodyPr/>
              <a:lstStyle/>
              <a:p>
                <a:endParaRPr lang="en-US"/>
              </a:p>
            </p:txBody>
          </p:sp>
          <p:sp>
            <p:nvSpPr>
              <p:cNvPr id="8" name="TextBox 8"/>
              <p:cNvSpPr txBox="1"/>
              <p:nvPr/>
            </p:nvSpPr>
            <p:spPr>
              <a:xfrm>
                <a:off x="0" y="28575"/>
                <a:ext cx="246074" cy="1685576"/>
              </a:xfrm>
              <a:prstGeom prst="rect">
                <a:avLst/>
              </a:prstGeom>
            </p:spPr>
            <p:txBody>
              <a:bodyPr lIns="50800" tIns="50800" rIns="50800" bIns="50800" rtlCol="0" anchor="ctr"/>
              <a:lstStyle/>
              <a:p>
                <a:pPr algn="ctr">
                  <a:lnSpc>
                    <a:spcPts val="1704"/>
                  </a:lnSpc>
                </a:pPr>
                <a:endParaRPr/>
              </a:p>
            </p:txBody>
          </p:sp>
        </p:grpSp>
        <p:grpSp>
          <p:nvGrpSpPr>
            <p:cNvPr id="9" name="Group 9"/>
            <p:cNvGrpSpPr/>
            <p:nvPr/>
          </p:nvGrpSpPr>
          <p:grpSpPr>
            <a:xfrm>
              <a:off x="0" y="4468777"/>
              <a:ext cx="2756730" cy="9227684"/>
              <a:chOff x="0" y="0"/>
              <a:chExt cx="544539" cy="1822752"/>
            </a:xfrm>
          </p:grpSpPr>
          <p:sp>
            <p:nvSpPr>
              <p:cNvPr id="10" name="Freeform 10"/>
              <p:cNvSpPr/>
              <p:nvPr/>
            </p:nvSpPr>
            <p:spPr>
              <a:xfrm>
                <a:off x="0" y="0"/>
                <a:ext cx="544539" cy="1822752"/>
              </a:xfrm>
              <a:custGeom>
                <a:avLst/>
                <a:gdLst/>
                <a:ahLst/>
                <a:cxnLst/>
                <a:rect l="l" t="t" r="r" b="b"/>
                <a:pathLst>
                  <a:path w="544539" h="1822752">
                    <a:moveTo>
                      <a:pt x="0" y="0"/>
                    </a:moveTo>
                    <a:lnTo>
                      <a:pt x="544539" y="0"/>
                    </a:lnTo>
                    <a:lnTo>
                      <a:pt x="544539" y="1822752"/>
                    </a:lnTo>
                    <a:lnTo>
                      <a:pt x="0" y="1822752"/>
                    </a:lnTo>
                    <a:close/>
                  </a:path>
                </a:pathLst>
              </a:custGeom>
              <a:solidFill>
                <a:srgbClr val="231F20"/>
              </a:solidFill>
            </p:spPr>
            <p:txBody>
              <a:bodyPr/>
              <a:lstStyle/>
              <a:p>
                <a:endParaRPr lang="en-US"/>
              </a:p>
            </p:txBody>
          </p:sp>
          <p:sp>
            <p:nvSpPr>
              <p:cNvPr id="11" name="TextBox 11"/>
              <p:cNvSpPr txBox="1"/>
              <p:nvPr/>
            </p:nvSpPr>
            <p:spPr>
              <a:xfrm>
                <a:off x="0" y="28575"/>
                <a:ext cx="544539" cy="1794177"/>
              </a:xfrm>
              <a:prstGeom prst="rect">
                <a:avLst/>
              </a:prstGeom>
            </p:spPr>
            <p:txBody>
              <a:bodyPr lIns="50800" tIns="50800" rIns="50800" bIns="50800" rtlCol="0" anchor="ctr"/>
              <a:lstStyle/>
              <a:p>
                <a:pPr algn="ctr">
                  <a:lnSpc>
                    <a:spcPts val="1704"/>
                  </a:lnSpc>
                </a:pPr>
                <a:endParaRPr/>
              </a:p>
            </p:txBody>
          </p:sp>
        </p:grpSp>
        <p:grpSp>
          <p:nvGrpSpPr>
            <p:cNvPr id="12" name="Group 12"/>
            <p:cNvGrpSpPr/>
            <p:nvPr/>
          </p:nvGrpSpPr>
          <p:grpSpPr>
            <a:xfrm>
              <a:off x="0" y="4067524"/>
              <a:ext cx="2756730" cy="401253"/>
              <a:chOff x="0" y="0"/>
              <a:chExt cx="544539" cy="79260"/>
            </a:xfrm>
          </p:grpSpPr>
          <p:sp>
            <p:nvSpPr>
              <p:cNvPr id="13" name="Freeform 13"/>
              <p:cNvSpPr/>
              <p:nvPr/>
            </p:nvSpPr>
            <p:spPr>
              <a:xfrm>
                <a:off x="0" y="0"/>
                <a:ext cx="544539" cy="79260"/>
              </a:xfrm>
              <a:custGeom>
                <a:avLst/>
                <a:gdLst/>
                <a:ahLst/>
                <a:cxnLst/>
                <a:rect l="l" t="t" r="r" b="b"/>
                <a:pathLst>
                  <a:path w="544539" h="79260">
                    <a:moveTo>
                      <a:pt x="0" y="0"/>
                    </a:moveTo>
                    <a:lnTo>
                      <a:pt x="544539" y="0"/>
                    </a:lnTo>
                    <a:lnTo>
                      <a:pt x="544539" y="79260"/>
                    </a:lnTo>
                    <a:lnTo>
                      <a:pt x="0" y="79260"/>
                    </a:lnTo>
                    <a:close/>
                  </a:path>
                </a:pathLst>
              </a:custGeom>
              <a:solidFill>
                <a:srgbClr val="799995"/>
              </a:solidFill>
            </p:spPr>
            <p:txBody>
              <a:bodyPr/>
              <a:lstStyle/>
              <a:p>
                <a:endParaRPr lang="en-US"/>
              </a:p>
            </p:txBody>
          </p:sp>
          <p:sp>
            <p:nvSpPr>
              <p:cNvPr id="14" name="TextBox 14"/>
              <p:cNvSpPr txBox="1"/>
              <p:nvPr/>
            </p:nvSpPr>
            <p:spPr>
              <a:xfrm>
                <a:off x="0" y="28575"/>
                <a:ext cx="544539" cy="50685"/>
              </a:xfrm>
              <a:prstGeom prst="rect">
                <a:avLst/>
              </a:prstGeom>
            </p:spPr>
            <p:txBody>
              <a:bodyPr lIns="50800" tIns="50800" rIns="50800" bIns="50800" rtlCol="0" anchor="ctr"/>
              <a:lstStyle/>
              <a:p>
                <a:pPr algn="ctr">
                  <a:lnSpc>
                    <a:spcPts val="1704"/>
                  </a:lnSpc>
                </a:pPr>
                <a:endParaRPr/>
              </a:p>
            </p:txBody>
          </p:sp>
        </p:grpSp>
        <p:grpSp>
          <p:nvGrpSpPr>
            <p:cNvPr id="15" name="Group 15"/>
            <p:cNvGrpSpPr/>
            <p:nvPr/>
          </p:nvGrpSpPr>
          <p:grpSpPr>
            <a:xfrm>
              <a:off x="0" y="3641635"/>
              <a:ext cx="2756730" cy="425889"/>
              <a:chOff x="0" y="0"/>
              <a:chExt cx="544539" cy="84126"/>
            </a:xfrm>
          </p:grpSpPr>
          <p:sp>
            <p:nvSpPr>
              <p:cNvPr id="16" name="Freeform 16"/>
              <p:cNvSpPr/>
              <p:nvPr/>
            </p:nvSpPr>
            <p:spPr>
              <a:xfrm>
                <a:off x="0" y="0"/>
                <a:ext cx="544539" cy="84126"/>
              </a:xfrm>
              <a:custGeom>
                <a:avLst/>
                <a:gdLst/>
                <a:ahLst/>
                <a:cxnLst/>
                <a:rect l="l" t="t" r="r" b="b"/>
                <a:pathLst>
                  <a:path w="544539" h="84126">
                    <a:moveTo>
                      <a:pt x="0" y="0"/>
                    </a:moveTo>
                    <a:lnTo>
                      <a:pt x="544539" y="0"/>
                    </a:lnTo>
                    <a:lnTo>
                      <a:pt x="544539" y="84126"/>
                    </a:lnTo>
                    <a:lnTo>
                      <a:pt x="0" y="84126"/>
                    </a:lnTo>
                    <a:close/>
                  </a:path>
                </a:pathLst>
              </a:custGeom>
              <a:solidFill>
                <a:srgbClr val="0B98DA"/>
              </a:solidFill>
            </p:spPr>
            <p:txBody>
              <a:bodyPr/>
              <a:lstStyle/>
              <a:p>
                <a:endParaRPr lang="en-US"/>
              </a:p>
            </p:txBody>
          </p:sp>
          <p:sp>
            <p:nvSpPr>
              <p:cNvPr id="17" name="TextBox 17"/>
              <p:cNvSpPr txBox="1"/>
              <p:nvPr/>
            </p:nvSpPr>
            <p:spPr>
              <a:xfrm>
                <a:off x="0" y="28575"/>
                <a:ext cx="544539" cy="55551"/>
              </a:xfrm>
              <a:prstGeom prst="rect">
                <a:avLst/>
              </a:prstGeom>
            </p:spPr>
            <p:txBody>
              <a:bodyPr lIns="50800" tIns="50800" rIns="50800" bIns="50800" rtlCol="0" anchor="ctr"/>
              <a:lstStyle/>
              <a:p>
                <a:pPr algn="ctr">
                  <a:lnSpc>
                    <a:spcPts val="1704"/>
                  </a:lnSpc>
                </a:pPr>
                <a:endParaRPr/>
              </a:p>
            </p:txBody>
          </p:sp>
        </p:grpSp>
        <p:grpSp>
          <p:nvGrpSpPr>
            <p:cNvPr id="18" name="Group 18"/>
            <p:cNvGrpSpPr/>
            <p:nvPr/>
          </p:nvGrpSpPr>
          <p:grpSpPr>
            <a:xfrm>
              <a:off x="0" y="3219758"/>
              <a:ext cx="2756730" cy="421876"/>
              <a:chOff x="0" y="0"/>
              <a:chExt cx="544539" cy="83334"/>
            </a:xfrm>
          </p:grpSpPr>
          <p:sp>
            <p:nvSpPr>
              <p:cNvPr id="19" name="Freeform 19"/>
              <p:cNvSpPr/>
              <p:nvPr/>
            </p:nvSpPr>
            <p:spPr>
              <a:xfrm>
                <a:off x="0" y="0"/>
                <a:ext cx="544539" cy="83334"/>
              </a:xfrm>
              <a:custGeom>
                <a:avLst/>
                <a:gdLst/>
                <a:ahLst/>
                <a:cxnLst/>
                <a:rect l="l" t="t" r="r" b="b"/>
                <a:pathLst>
                  <a:path w="544539" h="83334">
                    <a:moveTo>
                      <a:pt x="0" y="0"/>
                    </a:moveTo>
                    <a:lnTo>
                      <a:pt x="544539" y="0"/>
                    </a:lnTo>
                    <a:lnTo>
                      <a:pt x="544539" y="83334"/>
                    </a:lnTo>
                    <a:lnTo>
                      <a:pt x="0" y="83334"/>
                    </a:lnTo>
                    <a:close/>
                  </a:path>
                </a:pathLst>
              </a:custGeom>
              <a:solidFill>
                <a:srgbClr val="FD8B01"/>
              </a:solidFill>
            </p:spPr>
            <p:txBody>
              <a:bodyPr/>
              <a:lstStyle/>
              <a:p>
                <a:endParaRPr lang="en-US"/>
              </a:p>
            </p:txBody>
          </p:sp>
          <p:sp>
            <p:nvSpPr>
              <p:cNvPr id="20" name="TextBox 20"/>
              <p:cNvSpPr txBox="1"/>
              <p:nvPr/>
            </p:nvSpPr>
            <p:spPr>
              <a:xfrm>
                <a:off x="0" y="28575"/>
                <a:ext cx="544539" cy="54759"/>
              </a:xfrm>
              <a:prstGeom prst="rect">
                <a:avLst/>
              </a:prstGeom>
            </p:spPr>
            <p:txBody>
              <a:bodyPr lIns="50800" tIns="50800" rIns="50800" bIns="50800" rtlCol="0" anchor="ctr"/>
              <a:lstStyle/>
              <a:p>
                <a:pPr algn="ctr">
                  <a:lnSpc>
                    <a:spcPts val="1704"/>
                  </a:lnSpc>
                </a:pPr>
                <a:endParaRPr/>
              </a:p>
            </p:txBody>
          </p:sp>
        </p:grpSp>
        <p:grpSp>
          <p:nvGrpSpPr>
            <p:cNvPr id="21" name="Group 21"/>
            <p:cNvGrpSpPr/>
            <p:nvPr/>
          </p:nvGrpSpPr>
          <p:grpSpPr>
            <a:xfrm>
              <a:off x="0" y="2797882"/>
              <a:ext cx="2756730" cy="421876"/>
              <a:chOff x="0" y="0"/>
              <a:chExt cx="544539" cy="83334"/>
            </a:xfrm>
          </p:grpSpPr>
          <p:sp>
            <p:nvSpPr>
              <p:cNvPr id="22" name="Freeform 22"/>
              <p:cNvSpPr/>
              <p:nvPr/>
            </p:nvSpPr>
            <p:spPr>
              <a:xfrm>
                <a:off x="0" y="0"/>
                <a:ext cx="544539" cy="83334"/>
              </a:xfrm>
              <a:custGeom>
                <a:avLst/>
                <a:gdLst/>
                <a:ahLst/>
                <a:cxnLst/>
                <a:rect l="l" t="t" r="r" b="b"/>
                <a:pathLst>
                  <a:path w="544539" h="83334">
                    <a:moveTo>
                      <a:pt x="0" y="0"/>
                    </a:moveTo>
                    <a:lnTo>
                      <a:pt x="544539" y="0"/>
                    </a:lnTo>
                    <a:lnTo>
                      <a:pt x="544539" y="83334"/>
                    </a:lnTo>
                    <a:lnTo>
                      <a:pt x="0" y="83334"/>
                    </a:lnTo>
                    <a:close/>
                  </a:path>
                </a:pathLst>
              </a:custGeom>
              <a:solidFill>
                <a:srgbClr val="DF0943"/>
              </a:solidFill>
            </p:spPr>
            <p:txBody>
              <a:bodyPr/>
              <a:lstStyle/>
              <a:p>
                <a:endParaRPr lang="en-US"/>
              </a:p>
            </p:txBody>
          </p:sp>
          <p:sp>
            <p:nvSpPr>
              <p:cNvPr id="23" name="TextBox 23"/>
              <p:cNvSpPr txBox="1"/>
              <p:nvPr/>
            </p:nvSpPr>
            <p:spPr>
              <a:xfrm>
                <a:off x="0" y="28575"/>
                <a:ext cx="544539" cy="54759"/>
              </a:xfrm>
              <a:prstGeom prst="rect">
                <a:avLst/>
              </a:prstGeom>
            </p:spPr>
            <p:txBody>
              <a:bodyPr lIns="50800" tIns="50800" rIns="50800" bIns="50800" rtlCol="0" anchor="ctr"/>
              <a:lstStyle/>
              <a:p>
                <a:pPr algn="ctr">
                  <a:lnSpc>
                    <a:spcPts val="1704"/>
                  </a:lnSpc>
                </a:pPr>
                <a:endParaRPr/>
              </a:p>
            </p:txBody>
          </p:sp>
        </p:grpSp>
        <p:grpSp>
          <p:nvGrpSpPr>
            <p:cNvPr id="24" name="Group 24"/>
            <p:cNvGrpSpPr/>
            <p:nvPr/>
          </p:nvGrpSpPr>
          <p:grpSpPr>
            <a:xfrm>
              <a:off x="0" y="0"/>
              <a:ext cx="2756730" cy="2797882"/>
              <a:chOff x="0" y="0"/>
              <a:chExt cx="544539" cy="552668"/>
            </a:xfrm>
          </p:grpSpPr>
          <p:sp>
            <p:nvSpPr>
              <p:cNvPr id="25" name="Freeform 25"/>
              <p:cNvSpPr/>
              <p:nvPr/>
            </p:nvSpPr>
            <p:spPr>
              <a:xfrm>
                <a:off x="0" y="0"/>
                <a:ext cx="544539" cy="552668"/>
              </a:xfrm>
              <a:custGeom>
                <a:avLst/>
                <a:gdLst/>
                <a:ahLst/>
                <a:cxnLst/>
                <a:rect l="l" t="t" r="r" b="b"/>
                <a:pathLst>
                  <a:path w="544539" h="552668">
                    <a:moveTo>
                      <a:pt x="0" y="0"/>
                    </a:moveTo>
                    <a:lnTo>
                      <a:pt x="544539" y="0"/>
                    </a:lnTo>
                    <a:lnTo>
                      <a:pt x="544539" y="552668"/>
                    </a:lnTo>
                    <a:lnTo>
                      <a:pt x="0" y="552668"/>
                    </a:lnTo>
                    <a:close/>
                  </a:path>
                </a:pathLst>
              </a:custGeom>
              <a:solidFill>
                <a:srgbClr val="231F20"/>
              </a:solidFill>
            </p:spPr>
            <p:txBody>
              <a:bodyPr/>
              <a:lstStyle/>
              <a:p>
                <a:endParaRPr lang="en-US"/>
              </a:p>
            </p:txBody>
          </p:sp>
          <p:sp>
            <p:nvSpPr>
              <p:cNvPr id="26" name="TextBox 26"/>
              <p:cNvSpPr txBox="1"/>
              <p:nvPr/>
            </p:nvSpPr>
            <p:spPr>
              <a:xfrm>
                <a:off x="0" y="28575"/>
                <a:ext cx="544539" cy="524093"/>
              </a:xfrm>
              <a:prstGeom prst="rect">
                <a:avLst/>
              </a:prstGeom>
            </p:spPr>
            <p:txBody>
              <a:bodyPr lIns="50800" tIns="50800" rIns="50800" bIns="50800" rtlCol="0" anchor="ctr"/>
              <a:lstStyle/>
              <a:p>
                <a:pPr algn="ctr">
                  <a:lnSpc>
                    <a:spcPts val="1704"/>
                  </a:lnSpc>
                </a:pPr>
                <a:endParaRPr/>
              </a:p>
            </p:txBody>
          </p:sp>
        </p:grpSp>
        <p:sp>
          <p:nvSpPr>
            <p:cNvPr id="27" name="Freeform 27"/>
            <p:cNvSpPr/>
            <p:nvPr/>
          </p:nvSpPr>
          <p:spPr>
            <a:xfrm>
              <a:off x="262643" y="279019"/>
              <a:ext cx="2231445" cy="2239844"/>
            </a:xfrm>
            <a:custGeom>
              <a:avLst/>
              <a:gdLst/>
              <a:ahLst/>
              <a:cxnLst/>
              <a:rect l="l" t="t" r="r" b="b"/>
              <a:pathLst>
                <a:path w="2231445" h="2239844">
                  <a:moveTo>
                    <a:pt x="0" y="0"/>
                  </a:moveTo>
                  <a:lnTo>
                    <a:pt x="2231444" y="0"/>
                  </a:lnTo>
                  <a:lnTo>
                    <a:pt x="2231444" y="2239844"/>
                  </a:lnTo>
                  <a:lnTo>
                    <a:pt x="0" y="2239844"/>
                  </a:lnTo>
                  <a:lnTo>
                    <a:pt x="0" y="0"/>
                  </a:lnTo>
                  <a:close/>
                </a:path>
              </a:pathLst>
            </a:custGeom>
            <a:blipFill>
              <a:blip r:embed="rId4"/>
              <a:stretch>
                <a:fillRect/>
              </a:stretch>
            </a:blipFill>
          </p:spPr>
          <p:txBody>
            <a:bodyPr/>
            <a:lstStyle/>
            <a:p>
              <a:endParaRPr lang="en-US"/>
            </a:p>
          </p:txBody>
        </p:sp>
      </p:grpSp>
      <p:sp>
        <p:nvSpPr>
          <p:cNvPr id="28" name="TextBox 28"/>
          <p:cNvSpPr txBox="1"/>
          <p:nvPr/>
        </p:nvSpPr>
        <p:spPr>
          <a:xfrm>
            <a:off x="2698207" y="3143545"/>
            <a:ext cx="14341624" cy="6178608"/>
          </a:xfrm>
          <a:prstGeom prst="rect">
            <a:avLst/>
          </a:prstGeom>
        </p:spPr>
        <p:txBody>
          <a:bodyPr lIns="0" tIns="0" rIns="0" bIns="0" rtlCol="0" anchor="t">
            <a:spAutoFit/>
          </a:bodyPr>
          <a:lstStyle/>
          <a:p>
            <a:pPr marL="1028468" lvl="1" indent="-514234" algn="l">
              <a:lnSpc>
                <a:spcPts val="6430"/>
              </a:lnSpc>
              <a:buFont typeface="Arial"/>
              <a:buChar char="•"/>
            </a:pPr>
            <a:r>
              <a:rPr lang="en-US" sz="4763" b="1" dirty="0">
                <a:solidFill>
                  <a:srgbClr val="000000"/>
                </a:solidFill>
                <a:latin typeface="Helvetica World Bold"/>
                <a:ea typeface="Helvetica World Bold"/>
                <a:cs typeface="Helvetica World Bold"/>
                <a:sym typeface="Helvetica World Bold"/>
              </a:rPr>
              <a:t>Proximity to Federal Buildings:</a:t>
            </a:r>
          </a:p>
          <a:p>
            <a:pPr marL="1754684" lvl="2" indent="-584895" algn="l">
              <a:lnSpc>
                <a:spcPts val="5485"/>
              </a:lnSpc>
              <a:buFont typeface="Arial"/>
              <a:buChar char="⚬"/>
            </a:pPr>
            <a:r>
              <a:rPr lang="en-US" sz="4063" dirty="0">
                <a:solidFill>
                  <a:srgbClr val="000000"/>
                </a:solidFill>
                <a:latin typeface="Helvetica World"/>
                <a:ea typeface="Helvetica World"/>
                <a:cs typeface="Helvetica World"/>
                <a:sym typeface="Helvetica World"/>
              </a:rPr>
              <a:t>Union Station, Foggy Bottom-GWU, Metro Center, L’Enfant Plaza,  Farragut North</a:t>
            </a:r>
          </a:p>
          <a:p>
            <a:pPr marL="1028468" lvl="1" indent="-514234" algn="l">
              <a:lnSpc>
                <a:spcPts val="6430"/>
              </a:lnSpc>
              <a:buFont typeface="Arial"/>
              <a:buChar char="•"/>
            </a:pPr>
            <a:r>
              <a:rPr lang="en-US" sz="4763" b="1" dirty="0">
                <a:solidFill>
                  <a:srgbClr val="000000"/>
                </a:solidFill>
                <a:latin typeface="Helvetica World Bold"/>
                <a:ea typeface="Helvetica World Bold"/>
                <a:cs typeface="Helvetica World Bold"/>
                <a:sym typeface="Helvetica World Bold"/>
              </a:rPr>
              <a:t>Proximity to Colleges:</a:t>
            </a:r>
          </a:p>
          <a:p>
            <a:pPr marL="1754684" lvl="2" indent="-584895" algn="l">
              <a:lnSpc>
                <a:spcPts val="5485"/>
              </a:lnSpc>
              <a:buFont typeface="Arial"/>
              <a:buChar char="⚬"/>
            </a:pPr>
            <a:r>
              <a:rPr lang="en-US" sz="4063" dirty="0">
                <a:solidFill>
                  <a:srgbClr val="000000"/>
                </a:solidFill>
                <a:latin typeface="Helvetica World"/>
                <a:ea typeface="Helvetica World"/>
                <a:cs typeface="Helvetica World"/>
                <a:sym typeface="Helvetica World"/>
              </a:rPr>
              <a:t>Foggy Bottom-GWU, </a:t>
            </a:r>
            <a:r>
              <a:rPr lang="en-US" sz="4063" dirty="0" err="1">
                <a:solidFill>
                  <a:srgbClr val="000000"/>
                </a:solidFill>
                <a:latin typeface="Helvetica World"/>
                <a:ea typeface="Helvetica World"/>
                <a:cs typeface="Helvetica World"/>
                <a:sym typeface="Helvetica World"/>
              </a:rPr>
              <a:t>NoMa</a:t>
            </a:r>
            <a:r>
              <a:rPr lang="en-US" sz="4063" dirty="0">
                <a:solidFill>
                  <a:srgbClr val="000000"/>
                </a:solidFill>
                <a:latin typeface="Helvetica World"/>
                <a:ea typeface="Helvetica World"/>
                <a:cs typeface="Helvetica World"/>
                <a:sym typeface="Helvetica World"/>
              </a:rPr>
              <a:t>-Gallaudet U</a:t>
            </a:r>
          </a:p>
          <a:p>
            <a:pPr marL="1028468" lvl="1" indent="-514234" algn="l">
              <a:lnSpc>
                <a:spcPts val="6430"/>
              </a:lnSpc>
              <a:buFont typeface="Arial"/>
              <a:buChar char="•"/>
            </a:pPr>
            <a:r>
              <a:rPr lang="en-US" sz="4763" b="1" dirty="0">
                <a:solidFill>
                  <a:srgbClr val="000000"/>
                </a:solidFill>
                <a:latin typeface="Helvetica World Bold"/>
                <a:ea typeface="Helvetica World Bold"/>
                <a:cs typeface="Helvetica World Bold"/>
                <a:sym typeface="Helvetica World Bold"/>
              </a:rPr>
              <a:t>Other: </a:t>
            </a:r>
          </a:p>
          <a:p>
            <a:pPr marL="1754684" lvl="2" indent="-584895" algn="l">
              <a:lnSpc>
                <a:spcPts val="5485"/>
              </a:lnSpc>
              <a:buFont typeface="Arial"/>
              <a:buChar char="⚬"/>
            </a:pPr>
            <a:r>
              <a:rPr lang="en-US" sz="4063" b="1" dirty="0">
                <a:solidFill>
                  <a:srgbClr val="000000"/>
                </a:solidFill>
                <a:latin typeface="Helvetica World Bold"/>
                <a:ea typeface="Helvetica World Bold"/>
                <a:cs typeface="Helvetica World Bold"/>
                <a:sym typeface="Helvetica World Bold"/>
              </a:rPr>
              <a:t> </a:t>
            </a:r>
            <a:r>
              <a:rPr lang="en-US" sz="4063" dirty="0">
                <a:solidFill>
                  <a:srgbClr val="000000"/>
                </a:solidFill>
                <a:latin typeface="Helvetica World"/>
                <a:ea typeface="Helvetica World"/>
                <a:cs typeface="Helvetica World"/>
                <a:sym typeface="Helvetica World"/>
              </a:rPr>
              <a:t>Gallery Place, Columbia Heights, </a:t>
            </a:r>
            <a:r>
              <a:rPr lang="en-US" sz="4063" dirty="0" err="1">
                <a:solidFill>
                  <a:srgbClr val="000000"/>
                </a:solidFill>
                <a:latin typeface="Helvetica World"/>
                <a:ea typeface="Helvetica World"/>
                <a:cs typeface="Helvetica World"/>
                <a:sym typeface="Helvetica World"/>
              </a:rPr>
              <a:t>DuPoint</a:t>
            </a:r>
            <a:r>
              <a:rPr lang="en-US" sz="4063" dirty="0">
                <a:solidFill>
                  <a:srgbClr val="000000"/>
                </a:solidFill>
                <a:latin typeface="Helvetica World"/>
                <a:ea typeface="Helvetica World"/>
                <a:cs typeface="Helvetica World"/>
                <a:sym typeface="Helvetica World"/>
              </a:rPr>
              <a:t> Circle,</a:t>
            </a:r>
          </a:p>
          <a:p>
            <a:pPr algn="l">
              <a:lnSpc>
                <a:spcPts val="5485"/>
              </a:lnSpc>
            </a:pPr>
            <a:r>
              <a:rPr lang="en-US" sz="4063" dirty="0">
                <a:solidFill>
                  <a:srgbClr val="000000"/>
                </a:solidFill>
                <a:latin typeface="Helvetica World"/>
                <a:ea typeface="Helvetica World"/>
                <a:cs typeface="Helvetica World"/>
                <a:sym typeface="Helvetica World"/>
              </a:rPr>
              <a:t>               Navy Yard-Ballpark</a:t>
            </a:r>
          </a:p>
        </p:txBody>
      </p:sp>
      <p:grpSp>
        <p:nvGrpSpPr>
          <p:cNvPr id="29" name="Group 29"/>
          <p:cNvGrpSpPr/>
          <p:nvPr/>
        </p:nvGrpSpPr>
        <p:grpSpPr>
          <a:xfrm>
            <a:off x="3175895" y="538468"/>
            <a:ext cx="13575729" cy="2119163"/>
            <a:chOff x="0" y="0"/>
            <a:chExt cx="3198669" cy="499310"/>
          </a:xfrm>
        </p:grpSpPr>
        <p:sp>
          <p:nvSpPr>
            <p:cNvPr id="30" name="Freeform 30"/>
            <p:cNvSpPr/>
            <p:nvPr/>
          </p:nvSpPr>
          <p:spPr>
            <a:xfrm>
              <a:off x="0" y="0"/>
              <a:ext cx="3198669" cy="499310"/>
            </a:xfrm>
            <a:custGeom>
              <a:avLst/>
              <a:gdLst/>
              <a:ahLst/>
              <a:cxnLst/>
              <a:rect l="l" t="t" r="r" b="b"/>
              <a:pathLst>
                <a:path w="3198669" h="499310">
                  <a:moveTo>
                    <a:pt x="0" y="0"/>
                  </a:moveTo>
                  <a:lnTo>
                    <a:pt x="3198669" y="0"/>
                  </a:lnTo>
                  <a:lnTo>
                    <a:pt x="3198669" y="499310"/>
                  </a:lnTo>
                  <a:lnTo>
                    <a:pt x="0" y="499310"/>
                  </a:lnTo>
                  <a:close/>
                </a:path>
              </a:pathLst>
            </a:custGeom>
            <a:solidFill>
              <a:srgbClr val="231F20"/>
            </a:solidFill>
            <a:ln w="9525" cap="sq">
              <a:solidFill>
                <a:srgbClr val="000000"/>
              </a:solidFill>
              <a:prstDash val="solid"/>
              <a:miter/>
            </a:ln>
          </p:spPr>
          <p:txBody>
            <a:bodyPr/>
            <a:lstStyle/>
            <a:p>
              <a:endParaRPr lang="en-US"/>
            </a:p>
          </p:txBody>
        </p:sp>
        <p:sp>
          <p:nvSpPr>
            <p:cNvPr id="31" name="TextBox 31"/>
            <p:cNvSpPr txBox="1"/>
            <p:nvPr/>
          </p:nvSpPr>
          <p:spPr>
            <a:xfrm>
              <a:off x="0" y="28575"/>
              <a:ext cx="3198669" cy="470735"/>
            </a:xfrm>
            <a:prstGeom prst="rect">
              <a:avLst/>
            </a:prstGeom>
          </p:spPr>
          <p:txBody>
            <a:bodyPr lIns="53108" tIns="53108" rIns="53108" bIns="53108" rtlCol="0" anchor="ctr"/>
            <a:lstStyle/>
            <a:p>
              <a:pPr algn="ctr">
                <a:lnSpc>
                  <a:spcPts val="1704"/>
                </a:lnSpc>
              </a:pPr>
              <a:endParaRPr/>
            </a:p>
          </p:txBody>
        </p:sp>
      </p:grpSp>
      <p:grpSp>
        <p:nvGrpSpPr>
          <p:cNvPr id="32" name="Group 32"/>
          <p:cNvGrpSpPr/>
          <p:nvPr/>
        </p:nvGrpSpPr>
        <p:grpSpPr>
          <a:xfrm>
            <a:off x="15829175" y="1762449"/>
            <a:ext cx="633807" cy="633807"/>
            <a:chOff x="0" y="0"/>
            <a:chExt cx="845076" cy="845076"/>
          </a:xfrm>
        </p:grpSpPr>
        <p:grpSp>
          <p:nvGrpSpPr>
            <p:cNvPr id="33" name="Group 33"/>
            <p:cNvGrpSpPr/>
            <p:nvPr/>
          </p:nvGrpSpPr>
          <p:grpSpPr>
            <a:xfrm rot="-10800000">
              <a:off x="0" y="0"/>
              <a:ext cx="845076" cy="845076"/>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35" name="TextBox 35"/>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grpSp>
          <p:nvGrpSpPr>
            <p:cNvPr id="36" name="Group 36"/>
            <p:cNvGrpSpPr/>
            <p:nvPr/>
          </p:nvGrpSpPr>
          <p:grpSpPr>
            <a:xfrm>
              <a:off x="368653" y="174053"/>
              <a:ext cx="393782" cy="496970"/>
              <a:chOff x="0" y="0"/>
              <a:chExt cx="406400" cy="512895"/>
            </a:xfrm>
          </p:grpSpPr>
          <p:sp>
            <p:nvSpPr>
              <p:cNvPr id="37" name="Freeform 37"/>
              <p:cNvSpPr/>
              <p:nvPr/>
            </p:nvSpPr>
            <p:spPr>
              <a:xfrm>
                <a:off x="0" y="0"/>
                <a:ext cx="406400" cy="512895"/>
              </a:xfrm>
              <a:custGeom>
                <a:avLst/>
                <a:gdLst/>
                <a:ahLst/>
                <a:cxnLst/>
                <a:rect l="l" t="t" r="r" b="b"/>
                <a:pathLst>
                  <a:path w="406400" h="512895">
                    <a:moveTo>
                      <a:pt x="0" y="0"/>
                    </a:moveTo>
                    <a:lnTo>
                      <a:pt x="203200" y="0"/>
                    </a:lnTo>
                    <a:lnTo>
                      <a:pt x="406400" y="256447"/>
                    </a:lnTo>
                    <a:lnTo>
                      <a:pt x="203200" y="512895"/>
                    </a:lnTo>
                    <a:lnTo>
                      <a:pt x="0" y="512895"/>
                    </a:lnTo>
                    <a:lnTo>
                      <a:pt x="203200" y="256447"/>
                    </a:lnTo>
                    <a:lnTo>
                      <a:pt x="0" y="0"/>
                    </a:lnTo>
                    <a:close/>
                  </a:path>
                </a:pathLst>
              </a:custGeom>
              <a:solidFill>
                <a:srgbClr val="231F20"/>
              </a:solidFill>
            </p:spPr>
            <p:txBody>
              <a:bodyPr/>
              <a:lstStyle/>
              <a:p>
                <a:endParaRPr lang="en-US"/>
              </a:p>
            </p:txBody>
          </p:sp>
          <p:sp>
            <p:nvSpPr>
              <p:cNvPr id="38" name="TextBox 38"/>
              <p:cNvSpPr txBox="1"/>
              <p:nvPr/>
            </p:nvSpPr>
            <p:spPr>
              <a:xfrm>
                <a:off x="177800" y="28575"/>
                <a:ext cx="152400" cy="484320"/>
              </a:xfrm>
              <a:prstGeom prst="rect">
                <a:avLst/>
              </a:prstGeom>
            </p:spPr>
            <p:txBody>
              <a:bodyPr lIns="56785" tIns="56785" rIns="56785" bIns="56785" rtlCol="0" anchor="ctr"/>
              <a:lstStyle/>
              <a:p>
                <a:pPr algn="ctr">
                  <a:lnSpc>
                    <a:spcPts val="1704"/>
                  </a:lnSpc>
                </a:pPr>
                <a:endParaRPr/>
              </a:p>
            </p:txBody>
          </p:sp>
        </p:grpSp>
        <p:grpSp>
          <p:nvGrpSpPr>
            <p:cNvPr id="39" name="Group 39"/>
            <p:cNvGrpSpPr/>
            <p:nvPr/>
          </p:nvGrpSpPr>
          <p:grpSpPr>
            <a:xfrm rot="-10800000">
              <a:off x="82640" y="354618"/>
              <a:ext cx="482904" cy="135839"/>
              <a:chOff x="0" y="0"/>
              <a:chExt cx="107470" cy="30231"/>
            </a:xfrm>
          </p:grpSpPr>
          <p:sp>
            <p:nvSpPr>
              <p:cNvPr id="40" name="Freeform 40"/>
              <p:cNvSpPr/>
              <p:nvPr/>
            </p:nvSpPr>
            <p:spPr>
              <a:xfrm>
                <a:off x="0" y="0"/>
                <a:ext cx="107470" cy="30231"/>
              </a:xfrm>
              <a:custGeom>
                <a:avLst/>
                <a:gdLst/>
                <a:ahLst/>
                <a:cxnLst/>
                <a:rect l="l" t="t" r="r" b="b"/>
                <a:pathLst>
                  <a:path w="107470" h="30231">
                    <a:moveTo>
                      <a:pt x="0" y="0"/>
                    </a:moveTo>
                    <a:lnTo>
                      <a:pt x="107470" y="0"/>
                    </a:lnTo>
                    <a:lnTo>
                      <a:pt x="107470" y="30231"/>
                    </a:lnTo>
                    <a:lnTo>
                      <a:pt x="0" y="30231"/>
                    </a:lnTo>
                    <a:close/>
                  </a:path>
                </a:pathLst>
              </a:custGeom>
              <a:solidFill>
                <a:srgbClr val="231F20"/>
              </a:solidFill>
            </p:spPr>
            <p:txBody>
              <a:bodyPr/>
              <a:lstStyle/>
              <a:p>
                <a:endParaRPr lang="en-US"/>
              </a:p>
            </p:txBody>
          </p:sp>
          <p:sp>
            <p:nvSpPr>
              <p:cNvPr id="41" name="TextBox 41"/>
              <p:cNvSpPr txBox="1"/>
              <p:nvPr/>
            </p:nvSpPr>
            <p:spPr>
              <a:xfrm>
                <a:off x="0" y="28575"/>
                <a:ext cx="107470" cy="1656"/>
              </a:xfrm>
              <a:prstGeom prst="rect">
                <a:avLst/>
              </a:prstGeom>
            </p:spPr>
            <p:txBody>
              <a:bodyPr lIns="56785" tIns="56785" rIns="56785" bIns="56785" rtlCol="0" anchor="ctr"/>
              <a:lstStyle/>
              <a:p>
                <a:pPr algn="ctr">
                  <a:lnSpc>
                    <a:spcPts val="1704"/>
                  </a:lnSpc>
                </a:pPr>
                <a:endParaRPr/>
              </a:p>
            </p:txBody>
          </p:sp>
        </p:grpSp>
      </p:grpSp>
      <p:grpSp>
        <p:nvGrpSpPr>
          <p:cNvPr id="42" name="Group 42"/>
          <p:cNvGrpSpPr/>
          <p:nvPr/>
        </p:nvGrpSpPr>
        <p:grpSpPr>
          <a:xfrm>
            <a:off x="3395132" y="1762449"/>
            <a:ext cx="1561204" cy="714264"/>
            <a:chOff x="0" y="0"/>
            <a:chExt cx="2081606" cy="952352"/>
          </a:xfrm>
        </p:grpSpPr>
        <p:grpSp>
          <p:nvGrpSpPr>
            <p:cNvPr id="43" name="Group 43"/>
            <p:cNvGrpSpPr/>
            <p:nvPr/>
          </p:nvGrpSpPr>
          <p:grpSpPr>
            <a:xfrm>
              <a:off x="0" y="0"/>
              <a:ext cx="952352" cy="952352"/>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1833"/>
              </a:solidFill>
            </p:spPr>
            <p:txBody>
              <a:bodyPr/>
              <a:lstStyle/>
              <a:p>
                <a:endParaRPr lang="en-US"/>
              </a:p>
            </p:txBody>
          </p:sp>
          <p:sp>
            <p:nvSpPr>
              <p:cNvPr id="45" name="TextBox 45"/>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grpSp>
          <p:nvGrpSpPr>
            <p:cNvPr id="46" name="Group 46"/>
            <p:cNvGrpSpPr/>
            <p:nvPr/>
          </p:nvGrpSpPr>
          <p:grpSpPr>
            <a:xfrm>
              <a:off x="1129254" y="0"/>
              <a:ext cx="952352" cy="952352"/>
              <a:chOff x="0" y="0"/>
              <a:chExt cx="812800" cy="812800"/>
            </a:xfrm>
          </p:grpSpPr>
          <p:sp>
            <p:nvSpPr>
              <p:cNvPr id="47" name="Freeform 4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p:spPr>
            <p:txBody>
              <a:bodyPr/>
              <a:lstStyle/>
              <a:p>
                <a:endParaRPr lang="en-US"/>
              </a:p>
            </p:txBody>
          </p:sp>
          <p:sp>
            <p:nvSpPr>
              <p:cNvPr id="48" name="TextBox 48"/>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sp>
          <p:nvSpPr>
            <p:cNvPr id="49" name="TextBox 49"/>
            <p:cNvSpPr txBox="1"/>
            <p:nvPr/>
          </p:nvSpPr>
          <p:spPr>
            <a:xfrm>
              <a:off x="155100" y="49093"/>
              <a:ext cx="655566" cy="790473"/>
            </a:xfrm>
            <a:prstGeom prst="rect">
              <a:avLst/>
            </a:prstGeom>
          </p:spPr>
          <p:txBody>
            <a:bodyPr wrap="square" lIns="0" tIns="0" rIns="0" bIns="0" rtlCol="0" anchor="t">
              <a:spAutoFit/>
            </a:bodyPr>
            <a:lstStyle/>
            <a:p>
              <a:pPr algn="ctr">
                <a:lnSpc>
                  <a:spcPts val="5146"/>
                </a:lnSpc>
              </a:pPr>
              <a:r>
                <a:rPr lang="en-US" sz="3676" b="1" spc="-80" dirty="0">
                  <a:solidFill>
                    <a:srgbClr val="FFFFFF"/>
                  </a:solidFill>
                  <a:latin typeface="Helvetica World Bold"/>
                  <a:ea typeface="Helvetica World Bold"/>
                  <a:cs typeface="Helvetica World Bold"/>
                  <a:sym typeface="Helvetica World Bold"/>
                </a:rPr>
                <a:t>IC</a:t>
              </a:r>
            </a:p>
          </p:txBody>
        </p:sp>
        <p:sp>
          <p:nvSpPr>
            <p:cNvPr id="50" name="TextBox 50"/>
            <p:cNvSpPr txBox="1"/>
            <p:nvPr/>
          </p:nvSpPr>
          <p:spPr>
            <a:xfrm>
              <a:off x="1212932" y="49371"/>
              <a:ext cx="805700" cy="788335"/>
            </a:xfrm>
            <a:prstGeom prst="rect">
              <a:avLst/>
            </a:prstGeom>
          </p:spPr>
          <p:txBody>
            <a:bodyPr wrap="square" lIns="0" tIns="0" rIns="0" bIns="0" rtlCol="0" anchor="t">
              <a:spAutoFit/>
            </a:bodyPr>
            <a:lstStyle/>
            <a:p>
              <a:pPr algn="ctr">
                <a:lnSpc>
                  <a:spcPts val="5066"/>
                </a:lnSpc>
              </a:pPr>
              <a:r>
                <a:rPr lang="en-US" sz="3618" b="1" spc="-79" dirty="0">
                  <a:solidFill>
                    <a:srgbClr val="231F20"/>
                  </a:solidFill>
                  <a:latin typeface="Helvetica World Bold"/>
                  <a:ea typeface="Helvetica World Bold"/>
                  <a:cs typeface="Helvetica World Bold"/>
                  <a:sym typeface="Helvetica World Bold"/>
                </a:rPr>
                <a:t>25</a:t>
              </a:r>
            </a:p>
          </p:txBody>
        </p:sp>
      </p:grpSp>
      <p:sp>
        <p:nvSpPr>
          <p:cNvPr id="51" name="TextBox 51"/>
          <p:cNvSpPr txBox="1"/>
          <p:nvPr/>
        </p:nvSpPr>
        <p:spPr>
          <a:xfrm>
            <a:off x="4242409" y="781050"/>
            <a:ext cx="11679327" cy="1085666"/>
          </a:xfrm>
          <a:prstGeom prst="rect">
            <a:avLst/>
          </a:prstGeom>
        </p:spPr>
        <p:txBody>
          <a:bodyPr lIns="0" tIns="0" rIns="0" bIns="0" rtlCol="0" anchor="t">
            <a:spAutoFit/>
          </a:bodyPr>
          <a:lstStyle/>
          <a:p>
            <a:pPr algn="ctr">
              <a:lnSpc>
                <a:spcPts val="8119"/>
              </a:lnSpc>
            </a:pPr>
            <a:r>
              <a:rPr lang="en-US" sz="5799" b="1">
                <a:solidFill>
                  <a:srgbClr val="FFFFFF"/>
                </a:solidFill>
                <a:latin typeface="Helvetica World Bold"/>
                <a:ea typeface="Helvetica World Bold"/>
                <a:cs typeface="Helvetica World Bold"/>
                <a:sym typeface="Helvetica World Bold"/>
              </a:rPr>
              <a:t>Top 10 Station Demographics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8000"/>
            </a:blip>
            <a:stretch>
              <a:fillRect t="-2132" r="-711" b="-17154"/>
            </a:stretch>
          </a:blipFill>
        </p:spPr>
        <p:txBody>
          <a:bodyPr/>
          <a:lstStyle/>
          <a:p>
            <a:endParaRPr lang="en-US"/>
          </a:p>
        </p:txBody>
      </p:sp>
      <p:sp>
        <p:nvSpPr>
          <p:cNvPr id="3" name="TextBox 3"/>
          <p:cNvSpPr txBox="1"/>
          <p:nvPr/>
        </p:nvSpPr>
        <p:spPr>
          <a:xfrm>
            <a:off x="2266515" y="9846166"/>
            <a:ext cx="4654295" cy="316230"/>
          </a:xfrm>
          <a:prstGeom prst="rect">
            <a:avLst/>
          </a:prstGeom>
        </p:spPr>
        <p:txBody>
          <a:bodyPr lIns="0" tIns="0" rIns="0" bIns="0" rtlCol="0" anchor="t">
            <a:spAutoFit/>
          </a:bodyPr>
          <a:lstStyle/>
          <a:p>
            <a:pPr algn="l">
              <a:lnSpc>
                <a:spcPts val="2520"/>
              </a:lnSpc>
              <a:spcBef>
                <a:spcPct val="0"/>
              </a:spcBef>
            </a:pPr>
            <a:r>
              <a:rPr lang="en-US" sz="1800">
                <a:solidFill>
                  <a:srgbClr val="231F20"/>
                </a:solidFill>
                <a:latin typeface="Helvetica World"/>
                <a:ea typeface="Helvetica World"/>
                <a:cs typeface="Helvetica World"/>
                <a:sym typeface="Helvetica World"/>
              </a:rPr>
              <a:t>University of Maryland Baltimore County</a:t>
            </a:r>
          </a:p>
        </p:txBody>
      </p:sp>
      <p:grpSp>
        <p:nvGrpSpPr>
          <p:cNvPr id="4" name="Group 4"/>
          <p:cNvGrpSpPr/>
          <p:nvPr/>
        </p:nvGrpSpPr>
        <p:grpSpPr>
          <a:xfrm>
            <a:off x="0" y="0"/>
            <a:ext cx="2067547" cy="10287000"/>
            <a:chOff x="0" y="0"/>
            <a:chExt cx="2756730" cy="13716000"/>
          </a:xfrm>
        </p:grpSpPr>
        <p:sp>
          <p:nvSpPr>
            <p:cNvPr id="5" name="Freeform 5"/>
            <p:cNvSpPr/>
            <p:nvPr/>
          </p:nvSpPr>
          <p:spPr>
            <a:xfrm>
              <a:off x="0" y="0"/>
              <a:ext cx="2756730" cy="13716000"/>
            </a:xfrm>
            <a:custGeom>
              <a:avLst/>
              <a:gdLst/>
              <a:ahLst/>
              <a:cxnLst/>
              <a:rect l="l" t="t" r="r" b="b"/>
              <a:pathLst>
                <a:path w="2756730" h="13716000">
                  <a:moveTo>
                    <a:pt x="0" y="0"/>
                  </a:moveTo>
                  <a:lnTo>
                    <a:pt x="2756730" y="0"/>
                  </a:lnTo>
                  <a:lnTo>
                    <a:pt x="2756730" y="13716000"/>
                  </a:lnTo>
                  <a:lnTo>
                    <a:pt x="0" y="13716000"/>
                  </a:lnTo>
                  <a:lnTo>
                    <a:pt x="0" y="0"/>
                  </a:lnTo>
                  <a:close/>
                </a:path>
              </a:pathLst>
            </a:custGeom>
            <a:blipFill>
              <a:blip r:embed="rId3"/>
              <a:stretch>
                <a:fillRect l="-2022" t="-423" r="-1655"/>
              </a:stretch>
            </a:blipFill>
          </p:spPr>
          <p:txBody>
            <a:bodyPr/>
            <a:lstStyle/>
            <a:p>
              <a:endParaRPr lang="en-US"/>
            </a:p>
          </p:txBody>
        </p:sp>
        <p:grpSp>
          <p:nvGrpSpPr>
            <p:cNvPr id="6" name="Group 6"/>
            <p:cNvGrpSpPr/>
            <p:nvPr/>
          </p:nvGrpSpPr>
          <p:grpSpPr>
            <a:xfrm>
              <a:off x="1378365" y="4560320"/>
              <a:ext cx="1245750" cy="8677888"/>
              <a:chOff x="0" y="0"/>
              <a:chExt cx="246074" cy="1714151"/>
            </a:xfrm>
          </p:grpSpPr>
          <p:sp>
            <p:nvSpPr>
              <p:cNvPr id="7" name="Freeform 7"/>
              <p:cNvSpPr/>
              <p:nvPr/>
            </p:nvSpPr>
            <p:spPr>
              <a:xfrm>
                <a:off x="0" y="0"/>
                <a:ext cx="246074" cy="1714151"/>
              </a:xfrm>
              <a:custGeom>
                <a:avLst/>
                <a:gdLst/>
                <a:ahLst/>
                <a:cxnLst/>
                <a:rect l="l" t="t" r="r" b="b"/>
                <a:pathLst>
                  <a:path w="246074" h="1714151">
                    <a:moveTo>
                      <a:pt x="0" y="0"/>
                    </a:moveTo>
                    <a:lnTo>
                      <a:pt x="246074" y="0"/>
                    </a:lnTo>
                    <a:lnTo>
                      <a:pt x="246074" y="1714151"/>
                    </a:lnTo>
                    <a:lnTo>
                      <a:pt x="0" y="1714151"/>
                    </a:lnTo>
                    <a:close/>
                  </a:path>
                </a:pathLst>
              </a:custGeom>
              <a:solidFill>
                <a:srgbClr val="231F20"/>
              </a:solidFill>
            </p:spPr>
            <p:txBody>
              <a:bodyPr/>
              <a:lstStyle/>
              <a:p>
                <a:endParaRPr lang="en-US"/>
              </a:p>
            </p:txBody>
          </p:sp>
          <p:sp>
            <p:nvSpPr>
              <p:cNvPr id="8" name="TextBox 8"/>
              <p:cNvSpPr txBox="1"/>
              <p:nvPr/>
            </p:nvSpPr>
            <p:spPr>
              <a:xfrm>
                <a:off x="0" y="28575"/>
                <a:ext cx="246074" cy="1685576"/>
              </a:xfrm>
              <a:prstGeom prst="rect">
                <a:avLst/>
              </a:prstGeom>
            </p:spPr>
            <p:txBody>
              <a:bodyPr lIns="50800" tIns="50800" rIns="50800" bIns="50800" rtlCol="0" anchor="ctr"/>
              <a:lstStyle/>
              <a:p>
                <a:pPr algn="ctr">
                  <a:lnSpc>
                    <a:spcPts val="1704"/>
                  </a:lnSpc>
                </a:pPr>
                <a:endParaRPr/>
              </a:p>
            </p:txBody>
          </p:sp>
        </p:grpSp>
        <p:grpSp>
          <p:nvGrpSpPr>
            <p:cNvPr id="9" name="Group 9"/>
            <p:cNvGrpSpPr/>
            <p:nvPr/>
          </p:nvGrpSpPr>
          <p:grpSpPr>
            <a:xfrm>
              <a:off x="0" y="4468777"/>
              <a:ext cx="2756730" cy="9227684"/>
              <a:chOff x="0" y="0"/>
              <a:chExt cx="544539" cy="1822752"/>
            </a:xfrm>
          </p:grpSpPr>
          <p:sp>
            <p:nvSpPr>
              <p:cNvPr id="10" name="Freeform 10"/>
              <p:cNvSpPr/>
              <p:nvPr/>
            </p:nvSpPr>
            <p:spPr>
              <a:xfrm>
                <a:off x="0" y="0"/>
                <a:ext cx="544539" cy="1822752"/>
              </a:xfrm>
              <a:custGeom>
                <a:avLst/>
                <a:gdLst/>
                <a:ahLst/>
                <a:cxnLst/>
                <a:rect l="l" t="t" r="r" b="b"/>
                <a:pathLst>
                  <a:path w="544539" h="1822752">
                    <a:moveTo>
                      <a:pt x="0" y="0"/>
                    </a:moveTo>
                    <a:lnTo>
                      <a:pt x="544539" y="0"/>
                    </a:lnTo>
                    <a:lnTo>
                      <a:pt x="544539" y="1822752"/>
                    </a:lnTo>
                    <a:lnTo>
                      <a:pt x="0" y="1822752"/>
                    </a:lnTo>
                    <a:close/>
                  </a:path>
                </a:pathLst>
              </a:custGeom>
              <a:solidFill>
                <a:srgbClr val="231F20"/>
              </a:solidFill>
            </p:spPr>
            <p:txBody>
              <a:bodyPr/>
              <a:lstStyle/>
              <a:p>
                <a:endParaRPr lang="en-US"/>
              </a:p>
            </p:txBody>
          </p:sp>
          <p:sp>
            <p:nvSpPr>
              <p:cNvPr id="11" name="TextBox 11"/>
              <p:cNvSpPr txBox="1"/>
              <p:nvPr/>
            </p:nvSpPr>
            <p:spPr>
              <a:xfrm>
                <a:off x="0" y="28575"/>
                <a:ext cx="544539" cy="1794177"/>
              </a:xfrm>
              <a:prstGeom prst="rect">
                <a:avLst/>
              </a:prstGeom>
            </p:spPr>
            <p:txBody>
              <a:bodyPr lIns="50800" tIns="50800" rIns="50800" bIns="50800" rtlCol="0" anchor="ctr"/>
              <a:lstStyle/>
              <a:p>
                <a:pPr algn="ctr">
                  <a:lnSpc>
                    <a:spcPts val="1704"/>
                  </a:lnSpc>
                </a:pPr>
                <a:endParaRPr/>
              </a:p>
            </p:txBody>
          </p:sp>
        </p:grpSp>
        <p:grpSp>
          <p:nvGrpSpPr>
            <p:cNvPr id="12" name="Group 12"/>
            <p:cNvGrpSpPr/>
            <p:nvPr/>
          </p:nvGrpSpPr>
          <p:grpSpPr>
            <a:xfrm>
              <a:off x="0" y="4067524"/>
              <a:ext cx="2756730" cy="401253"/>
              <a:chOff x="0" y="0"/>
              <a:chExt cx="544539" cy="79260"/>
            </a:xfrm>
          </p:grpSpPr>
          <p:sp>
            <p:nvSpPr>
              <p:cNvPr id="13" name="Freeform 13"/>
              <p:cNvSpPr/>
              <p:nvPr/>
            </p:nvSpPr>
            <p:spPr>
              <a:xfrm>
                <a:off x="0" y="0"/>
                <a:ext cx="544539" cy="79260"/>
              </a:xfrm>
              <a:custGeom>
                <a:avLst/>
                <a:gdLst/>
                <a:ahLst/>
                <a:cxnLst/>
                <a:rect l="l" t="t" r="r" b="b"/>
                <a:pathLst>
                  <a:path w="544539" h="79260">
                    <a:moveTo>
                      <a:pt x="0" y="0"/>
                    </a:moveTo>
                    <a:lnTo>
                      <a:pt x="544539" y="0"/>
                    </a:lnTo>
                    <a:lnTo>
                      <a:pt x="544539" y="79260"/>
                    </a:lnTo>
                    <a:lnTo>
                      <a:pt x="0" y="79260"/>
                    </a:lnTo>
                    <a:close/>
                  </a:path>
                </a:pathLst>
              </a:custGeom>
              <a:solidFill>
                <a:srgbClr val="799995"/>
              </a:solidFill>
            </p:spPr>
            <p:txBody>
              <a:bodyPr/>
              <a:lstStyle/>
              <a:p>
                <a:endParaRPr lang="en-US"/>
              </a:p>
            </p:txBody>
          </p:sp>
          <p:sp>
            <p:nvSpPr>
              <p:cNvPr id="14" name="TextBox 14"/>
              <p:cNvSpPr txBox="1"/>
              <p:nvPr/>
            </p:nvSpPr>
            <p:spPr>
              <a:xfrm>
                <a:off x="0" y="28575"/>
                <a:ext cx="544539" cy="50685"/>
              </a:xfrm>
              <a:prstGeom prst="rect">
                <a:avLst/>
              </a:prstGeom>
            </p:spPr>
            <p:txBody>
              <a:bodyPr lIns="50800" tIns="50800" rIns="50800" bIns="50800" rtlCol="0" anchor="ctr"/>
              <a:lstStyle/>
              <a:p>
                <a:pPr algn="ctr">
                  <a:lnSpc>
                    <a:spcPts val="1704"/>
                  </a:lnSpc>
                </a:pPr>
                <a:endParaRPr/>
              </a:p>
            </p:txBody>
          </p:sp>
        </p:grpSp>
        <p:grpSp>
          <p:nvGrpSpPr>
            <p:cNvPr id="15" name="Group 15"/>
            <p:cNvGrpSpPr/>
            <p:nvPr/>
          </p:nvGrpSpPr>
          <p:grpSpPr>
            <a:xfrm>
              <a:off x="0" y="3641635"/>
              <a:ext cx="2756730" cy="425889"/>
              <a:chOff x="0" y="0"/>
              <a:chExt cx="544539" cy="84126"/>
            </a:xfrm>
          </p:grpSpPr>
          <p:sp>
            <p:nvSpPr>
              <p:cNvPr id="16" name="Freeform 16"/>
              <p:cNvSpPr/>
              <p:nvPr/>
            </p:nvSpPr>
            <p:spPr>
              <a:xfrm>
                <a:off x="0" y="0"/>
                <a:ext cx="544539" cy="84126"/>
              </a:xfrm>
              <a:custGeom>
                <a:avLst/>
                <a:gdLst/>
                <a:ahLst/>
                <a:cxnLst/>
                <a:rect l="l" t="t" r="r" b="b"/>
                <a:pathLst>
                  <a:path w="544539" h="84126">
                    <a:moveTo>
                      <a:pt x="0" y="0"/>
                    </a:moveTo>
                    <a:lnTo>
                      <a:pt x="544539" y="0"/>
                    </a:lnTo>
                    <a:lnTo>
                      <a:pt x="544539" y="84126"/>
                    </a:lnTo>
                    <a:lnTo>
                      <a:pt x="0" y="84126"/>
                    </a:lnTo>
                    <a:close/>
                  </a:path>
                </a:pathLst>
              </a:custGeom>
              <a:solidFill>
                <a:srgbClr val="0B98DA"/>
              </a:solidFill>
            </p:spPr>
            <p:txBody>
              <a:bodyPr/>
              <a:lstStyle/>
              <a:p>
                <a:endParaRPr lang="en-US"/>
              </a:p>
            </p:txBody>
          </p:sp>
          <p:sp>
            <p:nvSpPr>
              <p:cNvPr id="17" name="TextBox 17"/>
              <p:cNvSpPr txBox="1"/>
              <p:nvPr/>
            </p:nvSpPr>
            <p:spPr>
              <a:xfrm>
                <a:off x="0" y="28575"/>
                <a:ext cx="544539" cy="55551"/>
              </a:xfrm>
              <a:prstGeom prst="rect">
                <a:avLst/>
              </a:prstGeom>
            </p:spPr>
            <p:txBody>
              <a:bodyPr lIns="50800" tIns="50800" rIns="50800" bIns="50800" rtlCol="0" anchor="ctr"/>
              <a:lstStyle/>
              <a:p>
                <a:pPr algn="ctr">
                  <a:lnSpc>
                    <a:spcPts val="1704"/>
                  </a:lnSpc>
                </a:pPr>
                <a:endParaRPr/>
              </a:p>
            </p:txBody>
          </p:sp>
        </p:grpSp>
        <p:grpSp>
          <p:nvGrpSpPr>
            <p:cNvPr id="18" name="Group 18"/>
            <p:cNvGrpSpPr/>
            <p:nvPr/>
          </p:nvGrpSpPr>
          <p:grpSpPr>
            <a:xfrm>
              <a:off x="0" y="3219758"/>
              <a:ext cx="2756730" cy="421876"/>
              <a:chOff x="0" y="0"/>
              <a:chExt cx="544539" cy="83334"/>
            </a:xfrm>
          </p:grpSpPr>
          <p:sp>
            <p:nvSpPr>
              <p:cNvPr id="19" name="Freeform 19"/>
              <p:cNvSpPr/>
              <p:nvPr/>
            </p:nvSpPr>
            <p:spPr>
              <a:xfrm>
                <a:off x="0" y="0"/>
                <a:ext cx="544539" cy="83334"/>
              </a:xfrm>
              <a:custGeom>
                <a:avLst/>
                <a:gdLst/>
                <a:ahLst/>
                <a:cxnLst/>
                <a:rect l="l" t="t" r="r" b="b"/>
                <a:pathLst>
                  <a:path w="544539" h="83334">
                    <a:moveTo>
                      <a:pt x="0" y="0"/>
                    </a:moveTo>
                    <a:lnTo>
                      <a:pt x="544539" y="0"/>
                    </a:lnTo>
                    <a:lnTo>
                      <a:pt x="544539" y="83334"/>
                    </a:lnTo>
                    <a:lnTo>
                      <a:pt x="0" y="83334"/>
                    </a:lnTo>
                    <a:close/>
                  </a:path>
                </a:pathLst>
              </a:custGeom>
              <a:solidFill>
                <a:srgbClr val="FD8B01"/>
              </a:solidFill>
            </p:spPr>
            <p:txBody>
              <a:bodyPr/>
              <a:lstStyle/>
              <a:p>
                <a:endParaRPr lang="en-US"/>
              </a:p>
            </p:txBody>
          </p:sp>
          <p:sp>
            <p:nvSpPr>
              <p:cNvPr id="20" name="TextBox 20"/>
              <p:cNvSpPr txBox="1"/>
              <p:nvPr/>
            </p:nvSpPr>
            <p:spPr>
              <a:xfrm>
                <a:off x="0" y="28575"/>
                <a:ext cx="544539" cy="54759"/>
              </a:xfrm>
              <a:prstGeom prst="rect">
                <a:avLst/>
              </a:prstGeom>
            </p:spPr>
            <p:txBody>
              <a:bodyPr lIns="50800" tIns="50800" rIns="50800" bIns="50800" rtlCol="0" anchor="ctr"/>
              <a:lstStyle/>
              <a:p>
                <a:pPr algn="ctr">
                  <a:lnSpc>
                    <a:spcPts val="1704"/>
                  </a:lnSpc>
                </a:pPr>
                <a:endParaRPr/>
              </a:p>
            </p:txBody>
          </p:sp>
        </p:grpSp>
        <p:grpSp>
          <p:nvGrpSpPr>
            <p:cNvPr id="21" name="Group 21"/>
            <p:cNvGrpSpPr/>
            <p:nvPr/>
          </p:nvGrpSpPr>
          <p:grpSpPr>
            <a:xfrm>
              <a:off x="0" y="2797882"/>
              <a:ext cx="2756730" cy="421876"/>
              <a:chOff x="0" y="0"/>
              <a:chExt cx="544539" cy="83334"/>
            </a:xfrm>
          </p:grpSpPr>
          <p:sp>
            <p:nvSpPr>
              <p:cNvPr id="22" name="Freeform 22"/>
              <p:cNvSpPr/>
              <p:nvPr/>
            </p:nvSpPr>
            <p:spPr>
              <a:xfrm>
                <a:off x="0" y="0"/>
                <a:ext cx="544539" cy="83334"/>
              </a:xfrm>
              <a:custGeom>
                <a:avLst/>
                <a:gdLst/>
                <a:ahLst/>
                <a:cxnLst/>
                <a:rect l="l" t="t" r="r" b="b"/>
                <a:pathLst>
                  <a:path w="544539" h="83334">
                    <a:moveTo>
                      <a:pt x="0" y="0"/>
                    </a:moveTo>
                    <a:lnTo>
                      <a:pt x="544539" y="0"/>
                    </a:lnTo>
                    <a:lnTo>
                      <a:pt x="544539" y="83334"/>
                    </a:lnTo>
                    <a:lnTo>
                      <a:pt x="0" y="83334"/>
                    </a:lnTo>
                    <a:close/>
                  </a:path>
                </a:pathLst>
              </a:custGeom>
              <a:solidFill>
                <a:srgbClr val="DF0943"/>
              </a:solidFill>
            </p:spPr>
            <p:txBody>
              <a:bodyPr/>
              <a:lstStyle/>
              <a:p>
                <a:endParaRPr lang="en-US"/>
              </a:p>
            </p:txBody>
          </p:sp>
          <p:sp>
            <p:nvSpPr>
              <p:cNvPr id="23" name="TextBox 23"/>
              <p:cNvSpPr txBox="1"/>
              <p:nvPr/>
            </p:nvSpPr>
            <p:spPr>
              <a:xfrm>
                <a:off x="0" y="28575"/>
                <a:ext cx="544539" cy="54759"/>
              </a:xfrm>
              <a:prstGeom prst="rect">
                <a:avLst/>
              </a:prstGeom>
            </p:spPr>
            <p:txBody>
              <a:bodyPr lIns="50800" tIns="50800" rIns="50800" bIns="50800" rtlCol="0" anchor="ctr"/>
              <a:lstStyle/>
              <a:p>
                <a:pPr algn="ctr">
                  <a:lnSpc>
                    <a:spcPts val="1704"/>
                  </a:lnSpc>
                </a:pPr>
                <a:endParaRPr/>
              </a:p>
            </p:txBody>
          </p:sp>
        </p:grpSp>
        <p:grpSp>
          <p:nvGrpSpPr>
            <p:cNvPr id="24" name="Group 24"/>
            <p:cNvGrpSpPr/>
            <p:nvPr/>
          </p:nvGrpSpPr>
          <p:grpSpPr>
            <a:xfrm>
              <a:off x="0" y="0"/>
              <a:ext cx="2756730" cy="2797882"/>
              <a:chOff x="0" y="0"/>
              <a:chExt cx="544539" cy="552668"/>
            </a:xfrm>
          </p:grpSpPr>
          <p:sp>
            <p:nvSpPr>
              <p:cNvPr id="25" name="Freeform 25"/>
              <p:cNvSpPr/>
              <p:nvPr/>
            </p:nvSpPr>
            <p:spPr>
              <a:xfrm>
                <a:off x="0" y="0"/>
                <a:ext cx="544539" cy="552668"/>
              </a:xfrm>
              <a:custGeom>
                <a:avLst/>
                <a:gdLst/>
                <a:ahLst/>
                <a:cxnLst/>
                <a:rect l="l" t="t" r="r" b="b"/>
                <a:pathLst>
                  <a:path w="544539" h="552668">
                    <a:moveTo>
                      <a:pt x="0" y="0"/>
                    </a:moveTo>
                    <a:lnTo>
                      <a:pt x="544539" y="0"/>
                    </a:lnTo>
                    <a:lnTo>
                      <a:pt x="544539" y="552668"/>
                    </a:lnTo>
                    <a:lnTo>
                      <a:pt x="0" y="552668"/>
                    </a:lnTo>
                    <a:close/>
                  </a:path>
                </a:pathLst>
              </a:custGeom>
              <a:solidFill>
                <a:srgbClr val="231F20"/>
              </a:solidFill>
            </p:spPr>
            <p:txBody>
              <a:bodyPr/>
              <a:lstStyle/>
              <a:p>
                <a:endParaRPr lang="en-US"/>
              </a:p>
            </p:txBody>
          </p:sp>
          <p:sp>
            <p:nvSpPr>
              <p:cNvPr id="26" name="TextBox 26"/>
              <p:cNvSpPr txBox="1"/>
              <p:nvPr/>
            </p:nvSpPr>
            <p:spPr>
              <a:xfrm>
                <a:off x="0" y="28575"/>
                <a:ext cx="544539" cy="524093"/>
              </a:xfrm>
              <a:prstGeom prst="rect">
                <a:avLst/>
              </a:prstGeom>
            </p:spPr>
            <p:txBody>
              <a:bodyPr lIns="50800" tIns="50800" rIns="50800" bIns="50800" rtlCol="0" anchor="ctr"/>
              <a:lstStyle/>
              <a:p>
                <a:pPr algn="ctr">
                  <a:lnSpc>
                    <a:spcPts val="1704"/>
                  </a:lnSpc>
                </a:pPr>
                <a:endParaRPr/>
              </a:p>
            </p:txBody>
          </p:sp>
        </p:grpSp>
        <p:sp>
          <p:nvSpPr>
            <p:cNvPr id="27" name="Freeform 27"/>
            <p:cNvSpPr/>
            <p:nvPr/>
          </p:nvSpPr>
          <p:spPr>
            <a:xfrm>
              <a:off x="262643" y="279019"/>
              <a:ext cx="2231445" cy="2239844"/>
            </a:xfrm>
            <a:custGeom>
              <a:avLst/>
              <a:gdLst/>
              <a:ahLst/>
              <a:cxnLst/>
              <a:rect l="l" t="t" r="r" b="b"/>
              <a:pathLst>
                <a:path w="2231445" h="2239844">
                  <a:moveTo>
                    <a:pt x="0" y="0"/>
                  </a:moveTo>
                  <a:lnTo>
                    <a:pt x="2231444" y="0"/>
                  </a:lnTo>
                  <a:lnTo>
                    <a:pt x="2231444" y="2239844"/>
                  </a:lnTo>
                  <a:lnTo>
                    <a:pt x="0" y="2239844"/>
                  </a:lnTo>
                  <a:lnTo>
                    <a:pt x="0" y="0"/>
                  </a:lnTo>
                  <a:close/>
                </a:path>
              </a:pathLst>
            </a:custGeom>
            <a:blipFill>
              <a:blip r:embed="rId4"/>
              <a:stretch>
                <a:fillRect/>
              </a:stretch>
            </a:blipFill>
          </p:spPr>
          <p:txBody>
            <a:bodyPr/>
            <a:lstStyle/>
            <a:p>
              <a:endParaRPr lang="en-US"/>
            </a:p>
          </p:txBody>
        </p:sp>
      </p:grpSp>
      <p:grpSp>
        <p:nvGrpSpPr>
          <p:cNvPr id="28" name="Group 28"/>
          <p:cNvGrpSpPr/>
          <p:nvPr/>
        </p:nvGrpSpPr>
        <p:grpSpPr>
          <a:xfrm>
            <a:off x="3175895" y="538468"/>
            <a:ext cx="13575729" cy="2119163"/>
            <a:chOff x="0" y="0"/>
            <a:chExt cx="18100972" cy="2825550"/>
          </a:xfrm>
        </p:grpSpPr>
        <p:grpSp>
          <p:nvGrpSpPr>
            <p:cNvPr id="29" name="Group 29"/>
            <p:cNvGrpSpPr/>
            <p:nvPr/>
          </p:nvGrpSpPr>
          <p:grpSpPr>
            <a:xfrm>
              <a:off x="0" y="0"/>
              <a:ext cx="18100972" cy="2825550"/>
              <a:chOff x="0" y="0"/>
              <a:chExt cx="3198669" cy="499310"/>
            </a:xfrm>
          </p:grpSpPr>
          <p:sp>
            <p:nvSpPr>
              <p:cNvPr id="30" name="Freeform 30"/>
              <p:cNvSpPr/>
              <p:nvPr/>
            </p:nvSpPr>
            <p:spPr>
              <a:xfrm>
                <a:off x="0" y="0"/>
                <a:ext cx="3198669" cy="499310"/>
              </a:xfrm>
              <a:custGeom>
                <a:avLst/>
                <a:gdLst/>
                <a:ahLst/>
                <a:cxnLst/>
                <a:rect l="l" t="t" r="r" b="b"/>
                <a:pathLst>
                  <a:path w="3198669" h="499310">
                    <a:moveTo>
                      <a:pt x="0" y="0"/>
                    </a:moveTo>
                    <a:lnTo>
                      <a:pt x="3198669" y="0"/>
                    </a:lnTo>
                    <a:lnTo>
                      <a:pt x="3198669" y="499310"/>
                    </a:lnTo>
                    <a:lnTo>
                      <a:pt x="0" y="499310"/>
                    </a:lnTo>
                    <a:close/>
                  </a:path>
                </a:pathLst>
              </a:custGeom>
              <a:solidFill>
                <a:srgbClr val="231F20"/>
              </a:solidFill>
              <a:ln w="9525" cap="sq">
                <a:solidFill>
                  <a:srgbClr val="000000"/>
                </a:solidFill>
                <a:prstDash val="solid"/>
                <a:miter/>
              </a:ln>
            </p:spPr>
            <p:txBody>
              <a:bodyPr/>
              <a:lstStyle/>
              <a:p>
                <a:endParaRPr lang="en-US"/>
              </a:p>
            </p:txBody>
          </p:sp>
          <p:sp>
            <p:nvSpPr>
              <p:cNvPr id="31" name="TextBox 31"/>
              <p:cNvSpPr txBox="1"/>
              <p:nvPr/>
            </p:nvSpPr>
            <p:spPr>
              <a:xfrm>
                <a:off x="0" y="28575"/>
                <a:ext cx="3198669" cy="470735"/>
              </a:xfrm>
              <a:prstGeom prst="rect">
                <a:avLst/>
              </a:prstGeom>
            </p:spPr>
            <p:txBody>
              <a:bodyPr lIns="53108" tIns="53108" rIns="53108" bIns="53108" rtlCol="0" anchor="ctr"/>
              <a:lstStyle/>
              <a:p>
                <a:pPr algn="ctr">
                  <a:lnSpc>
                    <a:spcPts val="1704"/>
                  </a:lnSpc>
                </a:pPr>
                <a:endParaRPr/>
              </a:p>
            </p:txBody>
          </p:sp>
        </p:grpSp>
        <p:grpSp>
          <p:nvGrpSpPr>
            <p:cNvPr id="32" name="Group 32"/>
            <p:cNvGrpSpPr/>
            <p:nvPr/>
          </p:nvGrpSpPr>
          <p:grpSpPr>
            <a:xfrm rot="-10800000">
              <a:off x="16651841" y="1412775"/>
              <a:ext cx="1064275" cy="1064275"/>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34" name="TextBox 34"/>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grpSp>
          <p:nvGrpSpPr>
            <p:cNvPr id="35" name="Group 35"/>
            <p:cNvGrpSpPr/>
            <p:nvPr/>
          </p:nvGrpSpPr>
          <p:grpSpPr>
            <a:xfrm>
              <a:off x="17116116" y="1631974"/>
              <a:ext cx="495923" cy="625877"/>
              <a:chOff x="0" y="0"/>
              <a:chExt cx="406400" cy="512895"/>
            </a:xfrm>
          </p:grpSpPr>
          <p:sp>
            <p:nvSpPr>
              <p:cNvPr id="36" name="Freeform 36"/>
              <p:cNvSpPr/>
              <p:nvPr/>
            </p:nvSpPr>
            <p:spPr>
              <a:xfrm>
                <a:off x="0" y="0"/>
                <a:ext cx="406400" cy="512895"/>
              </a:xfrm>
              <a:custGeom>
                <a:avLst/>
                <a:gdLst/>
                <a:ahLst/>
                <a:cxnLst/>
                <a:rect l="l" t="t" r="r" b="b"/>
                <a:pathLst>
                  <a:path w="406400" h="512895">
                    <a:moveTo>
                      <a:pt x="0" y="0"/>
                    </a:moveTo>
                    <a:lnTo>
                      <a:pt x="203200" y="0"/>
                    </a:lnTo>
                    <a:lnTo>
                      <a:pt x="406400" y="256447"/>
                    </a:lnTo>
                    <a:lnTo>
                      <a:pt x="203200" y="512895"/>
                    </a:lnTo>
                    <a:lnTo>
                      <a:pt x="0" y="512895"/>
                    </a:lnTo>
                    <a:lnTo>
                      <a:pt x="203200" y="256447"/>
                    </a:lnTo>
                    <a:lnTo>
                      <a:pt x="0" y="0"/>
                    </a:lnTo>
                    <a:close/>
                  </a:path>
                </a:pathLst>
              </a:custGeom>
              <a:solidFill>
                <a:srgbClr val="231F20"/>
              </a:solidFill>
            </p:spPr>
            <p:txBody>
              <a:bodyPr/>
              <a:lstStyle/>
              <a:p>
                <a:endParaRPr lang="en-US"/>
              </a:p>
            </p:txBody>
          </p:sp>
          <p:sp>
            <p:nvSpPr>
              <p:cNvPr id="37" name="TextBox 37"/>
              <p:cNvSpPr txBox="1"/>
              <p:nvPr/>
            </p:nvSpPr>
            <p:spPr>
              <a:xfrm>
                <a:off x="177800" y="28575"/>
                <a:ext cx="152400" cy="484320"/>
              </a:xfrm>
              <a:prstGeom prst="rect">
                <a:avLst/>
              </a:prstGeom>
            </p:spPr>
            <p:txBody>
              <a:bodyPr lIns="56785" tIns="56785" rIns="56785" bIns="56785" rtlCol="0" anchor="ctr"/>
              <a:lstStyle/>
              <a:p>
                <a:pPr algn="ctr">
                  <a:lnSpc>
                    <a:spcPts val="1704"/>
                  </a:lnSpc>
                </a:pPr>
                <a:endParaRPr/>
              </a:p>
            </p:txBody>
          </p:sp>
        </p:grpSp>
        <p:grpSp>
          <p:nvGrpSpPr>
            <p:cNvPr id="38" name="Group 38"/>
            <p:cNvGrpSpPr/>
            <p:nvPr/>
          </p:nvGrpSpPr>
          <p:grpSpPr>
            <a:xfrm rot="-10800000">
              <a:off x="16755917" y="1859376"/>
              <a:ext cx="608161" cy="171073"/>
              <a:chOff x="0" y="0"/>
              <a:chExt cx="107470" cy="30231"/>
            </a:xfrm>
          </p:grpSpPr>
          <p:sp>
            <p:nvSpPr>
              <p:cNvPr id="39" name="Freeform 39"/>
              <p:cNvSpPr/>
              <p:nvPr/>
            </p:nvSpPr>
            <p:spPr>
              <a:xfrm>
                <a:off x="0" y="0"/>
                <a:ext cx="107470" cy="30231"/>
              </a:xfrm>
              <a:custGeom>
                <a:avLst/>
                <a:gdLst/>
                <a:ahLst/>
                <a:cxnLst/>
                <a:rect l="l" t="t" r="r" b="b"/>
                <a:pathLst>
                  <a:path w="107470" h="30231">
                    <a:moveTo>
                      <a:pt x="0" y="0"/>
                    </a:moveTo>
                    <a:lnTo>
                      <a:pt x="107470" y="0"/>
                    </a:lnTo>
                    <a:lnTo>
                      <a:pt x="107470" y="30231"/>
                    </a:lnTo>
                    <a:lnTo>
                      <a:pt x="0" y="30231"/>
                    </a:lnTo>
                    <a:close/>
                  </a:path>
                </a:pathLst>
              </a:custGeom>
              <a:solidFill>
                <a:srgbClr val="231F20"/>
              </a:solidFill>
            </p:spPr>
            <p:txBody>
              <a:bodyPr/>
              <a:lstStyle/>
              <a:p>
                <a:endParaRPr lang="en-US"/>
              </a:p>
            </p:txBody>
          </p:sp>
          <p:sp>
            <p:nvSpPr>
              <p:cNvPr id="40" name="TextBox 40"/>
              <p:cNvSpPr txBox="1"/>
              <p:nvPr/>
            </p:nvSpPr>
            <p:spPr>
              <a:xfrm>
                <a:off x="0" y="28575"/>
                <a:ext cx="107470" cy="1656"/>
              </a:xfrm>
              <a:prstGeom prst="rect">
                <a:avLst/>
              </a:prstGeom>
            </p:spPr>
            <p:txBody>
              <a:bodyPr lIns="56785" tIns="56785" rIns="56785" bIns="56785" rtlCol="0" anchor="ctr"/>
              <a:lstStyle/>
              <a:p>
                <a:pPr algn="ctr">
                  <a:lnSpc>
                    <a:spcPts val="1704"/>
                  </a:lnSpc>
                </a:pPr>
                <a:endParaRPr/>
              </a:p>
            </p:txBody>
          </p:sp>
        </p:grpSp>
        <p:grpSp>
          <p:nvGrpSpPr>
            <p:cNvPr id="41" name="Group 41"/>
            <p:cNvGrpSpPr/>
            <p:nvPr/>
          </p:nvGrpSpPr>
          <p:grpSpPr>
            <a:xfrm>
              <a:off x="292316" y="1514375"/>
              <a:ext cx="1069951" cy="1069951"/>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1833"/>
              </a:solidFill>
            </p:spPr>
            <p:txBody>
              <a:bodyPr/>
              <a:lstStyle/>
              <a:p>
                <a:endParaRPr lang="en-US"/>
              </a:p>
            </p:txBody>
          </p:sp>
          <p:sp>
            <p:nvSpPr>
              <p:cNvPr id="43" name="TextBox 43"/>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grpSp>
          <p:nvGrpSpPr>
            <p:cNvPr id="44" name="Group 44"/>
            <p:cNvGrpSpPr/>
            <p:nvPr/>
          </p:nvGrpSpPr>
          <p:grpSpPr>
            <a:xfrm>
              <a:off x="1561013" y="1514375"/>
              <a:ext cx="1069951" cy="1069951"/>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p:spPr>
            <p:txBody>
              <a:bodyPr/>
              <a:lstStyle/>
              <a:p>
                <a:endParaRPr lang="en-US"/>
              </a:p>
            </p:txBody>
          </p:sp>
          <p:sp>
            <p:nvSpPr>
              <p:cNvPr id="46" name="TextBox 46"/>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sp>
          <p:nvSpPr>
            <p:cNvPr id="47" name="TextBox 47"/>
            <p:cNvSpPr txBox="1"/>
            <p:nvPr/>
          </p:nvSpPr>
          <p:spPr>
            <a:xfrm>
              <a:off x="436055" y="1551990"/>
              <a:ext cx="790336" cy="897084"/>
            </a:xfrm>
            <a:prstGeom prst="rect">
              <a:avLst/>
            </a:prstGeom>
          </p:spPr>
          <p:txBody>
            <a:bodyPr wrap="square" lIns="0" tIns="0" rIns="0" bIns="0" rtlCol="0" anchor="t">
              <a:spAutoFit/>
            </a:bodyPr>
            <a:lstStyle/>
            <a:p>
              <a:pPr algn="ctr">
                <a:lnSpc>
                  <a:spcPts val="5782"/>
                </a:lnSpc>
              </a:pPr>
              <a:r>
                <a:rPr lang="en-US" sz="4130" b="1" spc="-90" dirty="0">
                  <a:solidFill>
                    <a:srgbClr val="FFFFFF"/>
                  </a:solidFill>
                  <a:latin typeface="Helvetica World Bold"/>
                  <a:ea typeface="Helvetica World Bold"/>
                  <a:cs typeface="Helvetica World Bold"/>
                  <a:sym typeface="Helvetica World Bold"/>
                </a:rPr>
                <a:t>IC</a:t>
              </a:r>
            </a:p>
          </p:txBody>
        </p:sp>
        <p:sp>
          <p:nvSpPr>
            <p:cNvPr id="48" name="TextBox 48"/>
            <p:cNvSpPr txBox="1"/>
            <p:nvPr/>
          </p:nvSpPr>
          <p:spPr>
            <a:xfrm>
              <a:off x="1722465" y="1565282"/>
              <a:ext cx="763025" cy="968136"/>
            </a:xfrm>
            <a:prstGeom prst="rect">
              <a:avLst/>
            </a:prstGeom>
          </p:spPr>
          <p:txBody>
            <a:bodyPr lIns="0" tIns="0" rIns="0" bIns="0" rtlCol="0" anchor="t">
              <a:spAutoFit/>
            </a:bodyPr>
            <a:lstStyle/>
            <a:p>
              <a:pPr algn="ctr">
                <a:lnSpc>
                  <a:spcPts val="5691"/>
                </a:lnSpc>
              </a:pPr>
              <a:r>
                <a:rPr lang="en-US" sz="4065" b="1" spc="-89" dirty="0">
                  <a:solidFill>
                    <a:srgbClr val="231F20"/>
                  </a:solidFill>
                  <a:latin typeface="Helvetica World Bold"/>
                  <a:ea typeface="Helvetica World Bold"/>
                  <a:cs typeface="Helvetica World Bold"/>
                  <a:sym typeface="Helvetica World Bold"/>
                </a:rPr>
                <a:t>25</a:t>
              </a:r>
            </a:p>
          </p:txBody>
        </p:sp>
        <p:sp>
          <p:nvSpPr>
            <p:cNvPr id="49" name="TextBox 49"/>
            <p:cNvSpPr txBox="1"/>
            <p:nvPr/>
          </p:nvSpPr>
          <p:spPr>
            <a:xfrm>
              <a:off x="1264268" y="529817"/>
              <a:ext cx="15572435" cy="1406280"/>
            </a:xfrm>
            <a:prstGeom prst="rect">
              <a:avLst/>
            </a:prstGeom>
          </p:spPr>
          <p:txBody>
            <a:bodyPr lIns="0" tIns="0" rIns="0" bIns="0" rtlCol="0" anchor="t">
              <a:spAutoFit/>
            </a:bodyPr>
            <a:lstStyle/>
            <a:p>
              <a:pPr algn="ctr">
                <a:lnSpc>
                  <a:spcPts val="8119"/>
                </a:lnSpc>
              </a:pPr>
              <a:r>
                <a:rPr lang="en-US" sz="5799" b="1">
                  <a:solidFill>
                    <a:srgbClr val="FFFFFF"/>
                  </a:solidFill>
                  <a:latin typeface="Helvetica World Bold"/>
                  <a:ea typeface="Helvetica World Bold"/>
                  <a:cs typeface="Helvetica World Bold"/>
                  <a:sym typeface="Helvetica World Bold"/>
                </a:rPr>
                <a:t>Target Groups</a:t>
              </a:r>
            </a:p>
          </p:txBody>
        </p:sp>
      </p:grpSp>
      <p:sp>
        <p:nvSpPr>
          <p:cNvPr id="50" name="TextBox 50"/>
          <p:cNvSpPr txBox="1"/>
          <p:nvPr/>
        </p:nvSpPr>
        <p:spPr>
          <a:xfrm>
            <a:off x="3505659" y="4169607"/>
            <a:ext cx="8227965" cy="1453642"/>
          </a:xfrm>
          <a:prstGeom prst="rect">
            <a:avLst/>
          </a:prstGeom>
        </p:spPr>
        <p:txBody>
          <a:bodyPr lIns="0" tIns="0" rIns="0" bIns="0" rtlCol="0" anchor="t">
            <a:spAutoFit/>
          </a:bodyPr>
          <a:lstStyle/>
          <a:p>
            <a:pPr algn="ctr">
              <a:lnSpc>
                <a:spcPts val="10863"/>
              </a:lnSpc>
            </a:pPr>
            <a:r>
              <a:rPr lang="en-US" sz="7759" b="1">
                <a:solidFill>
                  <a:srgbClr val="231F20"/>
                </a:solidFill>
                <a:latin typeface="Helvetica World Bold"/>
                <a:ea typeface="Helvetica World Bold"/>
                <a:cs typeface="Helvetica World Bold"/>
                <a:sym typeface="Helvetica World Bold"/>
              </a:rPr>
              <a:t>Federal Workers</a:t>
            </a:r>
          </a:p>
        </p:txBody>
      </p:sp>
      <p:sp>
        <p:nvSpPr>
          <p:cNvPr id="51" name="TextBox 51"/>
          <p:cNvSpPr txBox="1"/>
          <p:nvPr/>
        </p:nvSpPr>
        <p:spPr>
          <a:xfrm>
            <a:off x="8281544" y="6590950"/>
            <a:ext cx="8227965" cy="1453642"/>
          </a:xfrm>
          <a:prstGeom prst="rect">
            <a:avLst/>
          </a:prstGeom>
        </p:spPr>
        <p:txBody>
          <a:bodyPr lIns="0" tIns="0" rIns="0" bIns="0" rtlCol="0" anchor="t">
            <a:spAutoFit/>
          </a:bodyPr>
          <a:lstStyle/>
          <a:p>
            <a:pPr algn="ctr">
              <a:lnSpc>
                <a:spcPts val="10863"/>
              </a:lnSpc>
            </a:pPr>
            <a:r>
              <a:rPr lang="en-US" sz="7759" b="1">
                <a:solidFill>
                  <a:srgbClr val="231F20"/>
                </a:solidFill>
                <a:latin typeface="Helvetica World Bold"/>
                <a:ea typeface="Helvetica World Bold"/>
                <a:cs typeface="Helvetica World Bold"/>
                <a:sym typeface="Helvetica World Bold"/>
              </a:rPr>
              <a:t>College Students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8000"/>
            </a:blip>
            <a:stretch>
              <a:fillRect t="-2132" r="-711" b="-17154"/>
            </a:stretch>
          </a:blipFill>
        </p:spPr>
        <p:txBody>
          <a:bodyPr/>
          <a:lstStyle/>
          <a:p>
            <a:endParaRPr lang="en-US"/>
          </a:p>
        </p:txBody>
      </p:sp>
      <p:grpSp>
        <p:nvGrpSpPr>
          <p:cNvPr id="3" name="Group 3"/>
          <p:cNvGrpSpPr/>
          <p:nvPr/>
        </p:nvGrpSpPr>
        <p:grpSpPr>
          <a:xfrm>
            <a:off x="0" y="0"/>
            <a:ext cx="2067547" cy="10287000"/>
            <a:chOff x="0" y="0"/>
            <a:chExt cx="2756730" cy="13716000"/>
          </a:xfrm>
        </p:grpSpPr>
        <p:sp>
          <p:nvSpPr>
            <p:cNvPr id="4" name="Freeform 4"/>
            <p:cNvSpPr/>
            <p:nvPr/>
          </p:nvSpPr>
          <p:spPr>
            <a:xfrm>
              <a:off x="0" y="0"/>
              <a:ext cx="2756730" cy="13716000"/>
            </a:xfrm>
            <a:custGeom>
              <a:avLst/>
              <a:gdLst/>
              <a:ahLst/>
              <a:cxnLst/>
              <a:rect l="l" t="t" r="r" b="b"/>
              <a:pathLst>
                <a:path w="2756730" h="13716000">
                  <a:moveTo>
                    <a:pt x="0" y="0"/>
                  </a:moveTo>
                  <a:lnTo>
                    <a:pt x="2756730" y="0"/>
                  </a:lnTo>
                  <a:lnTo>
                    <a:pt x="2756730" y="13716000"/>
                  </a:lnTo>
                  <a:lnTo>
                    <a:pt x="0" y="13716000"/>
                  </a:lnTo>
                  <a:lnTo>
                    <a:pt x="0" y="0"/>
                  </a:lnTo>
                  <a:close/>
                </a:path>
              </a:pathLst>
            </a:custGeom>
            <a:blipFill>
              <a:blip r:embed="rId3"/>
              <a:stretch>
                <a:fillRect l="-2022" t="-423" r="-1655"/>
              </a:stretch>
            </a:blipFill>
          </p:spPr>
          <p:txBody>
            <a:bodyPr/>
            <a:lstStyle/>
            <a:p>
              <a:endParaRPr lang="en-US"/>
            </a:p>
          </p:txBody>
        </p:sp>
        <p:grpSp>
          <p:nvGrpSpPr>
            <p:cNvPr id="5" name="Group 5"/>
            <p:cNvGrpSpPr/>
            <p:nvPr/>
          </p:nvGrpSpPr>
          <p:grpSpPr>
            <a:xfrm>
              <a:off x="1378365" y="4560320"/>
              <a:ext cx="1245750" cy="8677888"/>
              <a:chOff x="0" y="0"/>
              <a:chExt cx="246074" cy="1714151"/>
            </a:xfrm>
          </p:grpSpPr>
          <p:sp>
            <p:nvSpPr>
              <p:cNvPr id="6" name="Freeform 6"/>
              <p:cNvSpPr/>
              <p:nvPr/>
            </p:nvSpPr>
            <p:spPr>
              <a:xfrm>
                <a:off x="0" y="0"/>
                <a:ext cx="246074" cy="1714151"/>
              </a:xfrm>
              <a:custGeom>
                <a:avLst/>
                <a:gdLst/>
                <a:ahLst/>
                <a:cxnLst/>
                <a:rect l="l" t="t" r="r" b="b"/>
                <a:pathLst>
                  <a:path w="246074" h="1714151">
                    <a:moveTo>
                      <a:pt x="0" y="0"/>
                    </a:moveTo>
                    <a:lnTo>
                      <a:pt x="246074" y="0"/>
                    </a:lnTo>
                    <a:lnTo>
                      <a:pt x="246074" y="1714151"/>
                    </a:lnTo>
                    <a:lnTo>
                      <a:pt x="0" y="1714151"/>
                    </a:lnTo>
                    <a:close/>
                  </a:path>
                </a:pathLst>
              </a:custGeom>
              <a:solidFill>
                <a:srgbClr val="231F20"/>
              </a:solidFill>
            </p:spPr>
            <p:txBody>
              <a:bodyPr/>
              <a:lstStyle/>
              <a:p>
                <a:endParaRPr lang="en-US"/>
              </a:p>
            </p:txBody>
          </p:sp>
          <p:sp>
            <p:nvSpPr>
              <p:cNvPr id="7" name="TextBox 7"/>
              <p:cNvSpPr txBox="1"/>
              <p:nvPr/>
            </p:nvSpPr>
            <p:spPr>
              <a:xfrm>
                <a:off x="0" y="28575"/>
                <a:ext cx="246074" cy="1685576"/>
              </a:xfrm>
              <a:prstGeom prst="rect">
                <a:avLst/>
              </a:prstGeom>
            </p:spPr>
            <p:txBody>
              <a:bodyPr lIns="50800" tIns="50800" rIns="50800" bIns="50800" rtlCol="0" anchor="ctr"/>
              <a:lstStyle/>
              <a:p>
                <a:pPr algn="ctr">
                  <a:lnSpc>
                    <a:spcPts val="1704"/>
                  </a:lnSpc>
                </a:pPr>
                <a:endParaRPr/>
              </a:p>
            </p:txBody>
          </p:sp>
        </p:grpSp>
        <p:grpSp>
          <p:nvGrpSpPr>
            <p:cNvPr id="8" name="Group 8"/>
            <p:cNvGrpSpPr/>
            <p:nvPr/>
          </p:nvGrpSpPr>
          <p:grpSpPr>
            <a:xfrm>
              <a:off x="0" y="4468777"/>
              <a:ext cx="2756730" cy="9227684"/>
              <a:chOff x="0" y="0"/>
              <a:chExt cx="544539" cy="1822752"/>
            </a:xfrm>
          </p:grpSpPr>
          <p:sp>
            <p:nvSpPr>
              <p:cNvPr id="9" name="Freeform 9"/>
              <p:cNvSpPr/>
              <p:nvPr/>
            </p:nvSpPr>
            <p:spPr>
              <a:xfrm>
                <a:off x="0" y="0"/>
                <a:ext cx="544539" cy="1822752"/>
              </a:xfrm>
              <a:custGeom>
                <a:avLst/>
                <a:gdLst/>
                <a:ahLst/>
                <a:cxnLst/>
                <a:rect l="l" t="t" r="r" b="b"/>
                <a:pathLst>
                  <a:path w="544539" h="1822752">
                    <a:moveTo>
                      <a:pt x="0" y="0"/>
                    </a:moveTo>
                    <a:lnTo>
                      <a:pt x="544539" y="0"/>
                    </a:lnTo>
                    <a:lnTo>
                      <a:pt x="544539" y="1822752"/>
                    </a:lnTo>
                    <a:lnTo>
                      <a:pt x="0" y="1822752"/>
                    </a:lnTo>
                    <a:close/>
                  </a:path>
                </a:pathLst>
              </a:custGeom>
              <a:solidFill>
                <a:srgbClr val="231F20"/>
              </a:solidFill>
            </p:spPr>
            <p:txBody>
              <a:bodyPr/>
              <a:lstStyle/>
              <a:p>
                <a:endParaRPr lang="en-US"/>
              </a:p>
            </p:txBody>
          </p:sp>
          <p:sp>
            <p:nvSpPr>
              <p:cNvPr id="10" name="TextBox 10"/>
              <p:cNvSpPr txBox="1"/>
              <p:nvPr/>
            </p:nvSpPr>
            <p:spPr>
              <a:xfrm>
                <a:off x="0" y="28575"/>
                <a:ext cx="544539" cy="1794177"/>
              </a:xfrm>
              <a:prstGeom prst="rect">
                <a:avLst/>
              </a:prstGeom>
            </p:spPr>
            <p:txBody>
              <a:bodyPr lIns="50800" tIns="50800" rIns="50800" bIns="50800" rtlCol="0" anchor="ctr"/>
              <a:lstStyle/>
              <a:p>
                <a:pPr algn="ctr">
                  <a:lnSpc>
                    <a:spcPts val="1704"/>
                  </a:lnSpc>
                </a:pPr>
                <a:endParaRPr/>
              </a:p>
            </p:txBody>
          </p:sp>
        </p:grpSp>
        <p:grpSp>
          <p:nvGrpSpPr>
            <p:cNvPr id="11" name="Group 11"/>
            <p:cNvGrpSpPr/>
            <p:nvPr/>
          </p:nvGrpSpPr>
          <p:grpSpPr>
            <a:xfrm>
              <a:off x="0" y="4067524"/>
              <a:ext cx="2756730" cy="401253"/>
              <a:chOff x="0" y="0"/>
              <a:chExt cx="544539" cy="79260"/>
            </a:xfrm>
          </p:grpSpPr>
          <p:sp>
            <p:nvSpPr>
              <p:cNvPr id="12" name="Freeform 12"/>
              <p:cNvSpPr/>
              <p:nvPr/>
            </p:nvSpPr>
            <p:spPr>
              <a:xfrm>
                <a:off x="0" y="0"/>
                <a:ext cx="544539" cy="79260"/>
              </a:xfrm>
              <a:custGeom>
                <a:avLst/>
                <a:gdLst/>
                <a:ahLst/>
                <a:cxnLst/>
                <a:rect l="l" t="t" r="r" b="b"/>
                <a:pathLst>
                  <a:path w="544539" h="79260">
                    <a:moveTo>
                      <a:pt x="0" y="0"/>
                    </a:moveTo>
                    <a:lnTo>
                      <a:pt x="544539" y="0"/>
                    </a:lnTo>
                    <a:lnTo>
                      <a:pt x="544539" y="79260"/>
                    </a:lnTo>
                    <a:lnTo>
                      <a:pt x="0" y="79260"/>
                    </a:lnTo>
                    <a:close/>
                  </a:path>
                </a:pathLst>
              </a:custGeom>
              <a:solidFill>
                <a:srgbClr val="799995"/>
              </a:solidFill>
            </p:spPr>
            <p:txBody>
              <a:bodyPr/>
              <a:lstStyle/>
              <a:p>
                <a:endParaRPr lang="en-US"/>
              </a:p>
            </p:txBody>
          </p:sp>
          <p:sp>
            <p:nvSpPr>
              <p:cNvPr id="13" name="TextBox 13"/>
              <p:cNvSpPr txBox="1"/>
              <p:nvPr/>
            </p:nvSpPr>
            <p:spPr>
              <a:xfrm>
                <a:off x="0" y="28575"/>
                <a:ext cx="544539" cy="50685"/>
              </a:xfrm>
              <a:prstGeom prst="rect">
                <a:avLst/>
              </a:prstGeom>
            </p:spPr>
            <p:txBody>
              <a:bodyPr lIns="50800" tIns="50800" rIns="50800" bIns="50800" rtlCol="0" anchor="ctr"/>
              <a:lstStyle/>
              <a:p>
                <a:pPr algn="ctr">
                  <a:lnSpc>
                    <a:spcPts val="1704"/>
                  </a:lnSpc>
                </a:pPr>
                <a:endParaRPr/>
              </a:p>
            </p:txBody>
          </p:sp>
        </p:grpSp>
        <p:grpSp>
          <p:nvGrpSpPr>
            <p:cNvPr id="14" name="Group 14"/>
            <p:cNvGrpSpPr/>
            <p:nvPr/>
          </p:nvGrpSpPr>
          <p:grpSpPr>
            <a:xfrm>
              <a:off x="0" y="3641635"/>
              <a:ext cx="2756730" cy="425889"/>
              <a:chOff x="0" y="0"/>
              <a:chExt cx="544539" cy="84126"/>
            </a:xfrm>
          </p:grpSpPr>
          <p:sp>
            <p:nvSpPr>
              <p:cNvPr id="15" name="Freeform 15"/>
              <p:cNvSpPr/>
              <p:nvPr/>
            </p:nvSpPr>
            <p:spPr>
              <a:xfrm>
                <a:off x="0" y="0"/>
                <a:ext cx="544539" cy="84126"/>
              </a:xfrm>
              <a:custGeom>
                <a:avLst/>
                <a:gdLst/>
                <a:ahLst/>
                <a:cxnLst/>
                <a:rect l="l" t="t" r="r" b="b"/>
                <a:pathLst>
                  <a:path w="544539" h="84126">
                    <a:moveTo>
                      <a:pt x="0" y="0"/>
                    </a:moveTo>
                    <a:lnTo>
                      <a:pt x="544539" y="0"/>
                    </a:lnTo>
                    <a:lnTo>
                      <a:pt x="544539" y="84126"/>
                    </a:lnTo>
                    <a:lnTo>
                      <a:pt x="0" y="84126"/>
                    </a:lnTo>
                    <a:close/>
                  </a:path>
                </a:pathLst>
              </a:custGeom>
              <a:solidFill>
                <a:srgbClr val="0B98DA"/>
              </a:solidFill>
            </p:spPr>
            <p:txBody>
              <a:bodyPr/>
              <a:lstStyle/>
              <a:p>
                <a:endParaRPr lang="en-US"/>
              </a:p>
            </p:txBody>
          </p:sp>
          <p:sp>
            <p:nvSpPr>
              <p:cNvPr id="16" name="TextBox 16"/>
              <p:cNvSpPr txBox="1"/>
              <p:nvPr/>
            </p:nvSpPr>
            <p:spPr>
              <a:xfrm>
                <a:off x="0" y="28575"/>
                <a:ext cx="544539" cy="55551"/>
              </a:xfrm>
              <a:prstGeom prst="rect">
                <a:avLst/>
              </a:prstGeom>
            </p:spPr>
            <p:txBody>
              <a:bodyPr lIns="50800" tIns="50800" rIns="50800" bIns="50800" rtlCol="0" anchor="ctr"/>
              <a:lstStyle/>
              <a:p>
                <a:pPr algn="ctr">
                  <a:lnSpc>
                    <a:spcPts val="1704"/>
                  </a:lnSpc>
                </a:pPr>
                <a:endParaRPr/>
              </a:p>
            </p:txBody>
          </p:sp>
        </p:grpSp>
        <p:grpSp>
          <p:nvGrpSpPr>
            <p:cNvPr id="17" name="Group 17"/>
            <p:cNvGrpSpPr/>
            <p:nvPr/>
          </p:nvGrpSpPr>
          <p:grpSpPr>
            <a:xfrm>
              <a:off x="0" y="3219758"/>
              <a:ext cx="2756730" cy="421876"/>
              <a:chOff x="0" y="0"/>
              <a:chExt cx="544539" cy="83334"/>
            </a:xfrm>
          </p:grpSpPr>
          <p:sp>
            <p:nvSpPr>
              <p:cNvPr id="18" name="Freeform 18"/>
              <p:cNvSpPr/>
              <p:nvPr/>
            </p:nvSpPr>
            <p:spPr>
              <a:xfrm>
                <a:off x="0" y="0"/>
                <a:ext cx="544539" cy="83334"/>
              </a:xfrm>
              <a:custGeom>
                <a:avLst/>
                <a:gdLst/>
                <a:ahLst/>
                <a:cxnLst/>
                <a:rect l="l" t="t" r="r" b="b"/>
                <a:pathLst>
                  <a:path w="544539" h="83334">
                    <a:moveTo>
                      <a:pt x="0" y="0"/>
                    </a:moveTo>
                    <a:lnTo>
                      <a:pt x="544539" y="0"/>
                    </a:lnTo>
                    <a:lnTo>
                      <a:pt x="544539" y="83334"/>
                    </a:lnTo>
                    <a:lnTo>
                      <a:pt x="0" y="83334"/>
                    </a:lnTo>
                    <a:close/>
                  </a:path>
                </a:pathLst>
              </a:custGeom>
              <a:solidFill>
                <a:srgbClr val="FD8B01"/>
              </a:solidFill>
            </p:spPr>
            <p:txBody>
              <a:bodyPr/>
              <a:lstStyle/>
              <a:p>
                <a:endParaRPr lang="en-US"/>
              </a:p>
            </p:txBody>
          </p:sp>
          <p:sp>
            <p:nvSpPr>
              <p:cNvPr id="19" name="TextBox 19"/>
              <p:cNvSpPr txBox="1"/>
              <p:nvPr/>
            </p:nvSpPr>
            <p:spPr>
              <a:xfrm>
                <a:off x="0" y="28575"/>
                <a:ext cx="544539" cy="54759"/>
              </a:xfrm>
              <a:prstGeom prst="rect">
                <a:avLst/>
              </a:prstGeom>
            </p:spPr>
            <p:txBody>
              <a:bodyPr lIns="50800" tIns="50800" rIns="50800" bIns="50800" rtlCol="0" anchor="ctr"/>
              <a:lstStyle/>
              <a:p>
                <a:pPr algn="ctr">
                  <a:lnSpc>
                    <a:spcPts val="1704"/>
                  </a:lnSpc>
                </a:pPr>
                <a:endParaRPr/>
              </a:p>
            </p:txBody>
          </p:sp>
        </p:grpSp>
        <p:grpSp>
          <p:nvGrpSpPr>
            <p:cNvPr id="20" name="Group 20"/>
            <p:cNvGrpSpPr/>
            <p:nvPr/>
          </p:nvGrpSpPr>
          <p:grpSpPr>
            <a:xfrm>
              <a:off x="0" y="2797882"/>
              <a:ext cx="2756730" cy="421876"/>
              <a:chOff x="0" y="0"/>
              <a:chExt cx="544539" cy="83334"/>
            </a:xfrm>
          </p:grpSpPr>
          <p:sp>
            <p:nvSpPr>
              <p:cNvPr id="21" name="Freeform 21"/>
              <p:cNvSpPr/>
              <p:nvPr/>
            </p:nvSpPr>
            <p:spPr>
              <a:xfrm>
                <a:off x="0" y="0"/>
                <a:ext cx="544539" cy="83334"/>
              </a:xfrm>
              <a:custGeom>
                <a:avLst/>
                <a:gdLst/>
                <a:ahLst/>
                <a:cxnLst/>
                <a:rect l="l" t="t" r="r" b="b"/>
                <a:pathLst>
                  <a:path w="544539" h="83334">
                    <a:moveTo>
                      <a:pt x="0" y="0"/>
                    </a:moveTo>
                    <a:lnTo>
                      <a:pt x="544539" y="0"/>
                    </a:lnTo>
                    <a:lnTo>
                      <a:pt x="544539" y="83334"/>
                    </a:lnTo>
                    <a:lnTo>
                      <a:pt x="0" y="83334"/>
                    </a:lnTo>
                    <a:close/>
                  </a:path>
                </a:pathLst>
              </a:custGeom>
              <a:solidFill>
                <a:srgbClr val="DF0943"/>
              </a:solidFill>
            </p:spPr>
            <p:txBody>
              <a:bodyPr/>
              <a:lstStyle/>
              <a:p>
                <a:endParaRPr lang="en-US"/>
              </a:p>
            </p:txBody>
          </p:sp>
          <p:sp>
            <p:nvSpPr>
              <p:cNvPr id="22" name="TextBox 22"/>
              <p:cNvSpPr txBox="1"/>
              <p:nvPr/>
            </p:nvSpPr>
            <p:spPr>
              <a:xfrm>
                <a:off x="0" y="28575"/>
                <a:ext cx="544539" cy="54759"/>
              </a:xfrm>
              <a:prstGeom prst="rect">
                <a:avLst/>
              </a:prstGeom>
            </p:spPr>
            <p:txBody>
              <a:bodyPr lIns="50800" tIns="50800" rIns="50800" bIns="50800" rtlCol="0" anchor="ctr"/>
              <a:lstStyle/>
              <a:p>
                <a:pPr algn="ctr">
                  <a:lnSpc>
                    <a:spcPts val="1704"/>
                  </a:lnSpc>
                </a:pPr>
                <a:endParaRPr/>
              </a:p>
            </p:txBody>
          </p:sp>
        </p:grpSp>
        <p:grpSp>
          <p:nvGrpSpPr>
            <p:cNvPr id="23" name="Group 23"/>
            <p:cNvGrpSpPr/>
            <p:nvPr/>
          </p:nvGrpSpPr>
          <p:grpSpPr>
            <a:xfrm>
              <a:off x="0" y="0"/>
              <a:ext cx="2756730" cy="2797882"/>
              <a:chOff x="0" y="0"/>
              <a:chExt cx="544539" cy="552668"/>
            </a:xfrm>
          </p:grpSpPr>
          <p:sp>
            <p:nvSpPr>
              <p:cNvPr id="24" name="Freeform 24"/>
              <p:cNvSpPr/>
              <p:nvPr/>
            </p:nvSpPr>
            <p:spPr>
              <a:xfrm>
                <a:off x="0" y="0"/>
                <a:ext cx="544539" cy="552668"/>
              </a:xfrm>
              <a:custGeom>
                <a:avLst/>
                <a:gdLst/>
                <a:ahLst/>
                <a:cxnLst/>
                <a:rect l="l" t="t" r="r" b="b"/>
                <a:pathLst>
                  <a:path w="544539" h="552668">
                    <a:moveTo>
                      <a:pt x="0" y="0"/>
                    </a:moveTo>
                    <a:lnTo>
                      <a:pt x="544539" y="0"/>
                    </a:lnTo>
                    <a:lnTo>
                      <a:pt x="544539" y="552668"/>
                    </a:lnTo>
                    <a:lnTo>
                      <a:pt x="0" y="552668"/>
                    </a:lnTo>
                    <a:close/>
                  </a:path>
                </a:pathLst>
              </a:custGeom>
              <a:solidFill>
                <a:srgbClr val="231F20"/>
              </a:solidFill>
            </p:spPr>
            <p:txBody>
              <a:bodyPr/>
              <a:lstStyle/>
              <a:p>
                <a:endParaRPr lang="en-US"/>
              </a:p>
            </p:txBody>
          </p:sp>
          <p:sp>
            <p:nvSpPr>
              <p:cNvPr id="25" name="TextBox 25"/>
              <p:cNvSpPr txBox="1"/>
              <p:nvPr/>
            </p:nvSpPr>
            <p:spPr>
              <a:xfrm>
                <a:off x="0" y="28575"/>
                <a:ext cx="544539" cy="524093"/>
              </a:xfrm>
              <a:prstGeom prst="rect">
                <a:avLst/>
              </a:prstGeom>
            </p:spPr>
            <p:txBody>
              <a:bodyPr lIns="50800" tIns="50800" rIns="50800" bIns="50800" rtlCol="0" anchor="ctr"/>
              <a:lstStyle/>
              <a:p>
                <a:pPr algn="ctr">
                  <a:lnSpc>
                    <a:spcPts val="1704"/>
                  </a:lnSpc>
                </a:pPr>
                <a:endParaRPr/>
              </a:p>
            </p:txBody>
          </p:sp>
        </p:grpSp>
        <p:sp>
          <p:nvSpPr>
            <p:cNvPr id="26" name="Freeform 26"/>
            <p:cNvSpPr/>
            <p:nvPr/>
          </p:nvSpPr>
          <p:spPr>
            <a:xfrm>
              <a:off x="262643" y="279019"/>
              <a:ext cx="2231445" cy="2239844"/>
            </a:xfrm>
            <a:custGeom>
              <a:avLst/>
              <a:gdLst/>
              <a:ahLst/>
              <a:cxnLst/>
              <a:rect l="l" t="t" r="r" b="b"/>
              <a:pathLst>
                <a:path w="2231445" h="2239844">
                  <a:moveTo>
                    <a:pt x="0" y="0"/>
                  </a:moveTo>
                  <a:lnTo>
                    <a:pt x="2231444" y="0"/>
                  </a:lnTo>
                  <a:lnTo>
                    <a:pt x="2231444" y="2239844"/>
                  </a:lnTo>
                  <a:lnTo>
                    <a:pt x="0" y="2239844"/>
                  </a:lnTo>
                  <a:lnTo>
                    <a:pt x="0" y="0"/>
                  </a:lnTo>
                  <a:close/>
                </a:path>
              </a:pathLst>
            </a:custGeom>
            <a:blipFill>
              <a:blip r:embed="rId4"/>
              <a:stretch>
                <a:fillRect/>
              </a:stretch>
            </a:blipFill>
          </p:spPr>
          <p:txBody>
            <a:bodyPr/>
            <a:lstStyle/>
            <a:p>
              <a:endParaRPr lang="en-US"/>
            </a:p>
          </p:txBody>
        </p:sp>
      </p:grpSp>
      <p:grpSp>
        <p:nvGrpSpPr>
          <p:cNvPr id="27" name="Group 27"/>
          <p:cNvGrpSpPr/>
          <p:nvPr/>
        </p:nvGrpSpPr>
        <p:grpSpPr>
          <a:xfrm>
            <a:off x="3175895" y="538468"/>
            <a:ext cx="13575729" cy="2119163"/>
            <a:chOff x="0" y="0"/>
            <a:chExt cx="3198669" cy="499310"/>
          </a:xfrm>
        </p:grpSpPr>
        <p:sp>
          <p:nvSpPr>
            <p:cNvPr id="28" name="Freeform 28"/>
            <p:cNvSpPr/>
            <p:nvPr/>
          </p:nvSpPr>
          <p:spPr>
            <a:xfrm>
              <a:off x="0" y="0"/>
              <a:ext cx="3198669" cy="499310"/>
            </a:xfrm>
            <a:custGeom>
              <a:avLst/>
              <a:gdLst/>
              <a:ahLst/>
              <a:cxnLst/>
              <a:rect l="l" t="t" r="r" b="b"/>
              <a:pathLst>
                <a:path w="3198669" h="499310">
                  <a:moveTo>
                    <a:pt x="0" y="0"/>
                  </a:moveTo>
                  <a:lnTo>
                    <a:pt x="3198669" y="0"/>
                  </a:lnTo>
                  <a:lnTo>
                    <a:pt x="3198669" y="499310"/>
                  </a:lnTo>
                  <a:lnTo>
                    <a:pt x="0" y="499310"/>
                  </a:lnTo>
                  <a:close/>
                </a:path>
              </a:pathLst>
            </a:custGeom>
            <a:solidFill>
              <a:srgbClr val="231F20"/>
            </a:solidFill>
            <a:ln w="9525" cap="sq">
              <a:solidFill>
                <a:srgbClr val="000000"/>
              </a:solidFill>
              <a:prstDash val="solid"/>
              <a:miter/>
            </a:ln>
          </p:spPr>
          <p:txBody>
            <a:bodyPr/>
            <a:lstStyle/>
            <a:p>
              <a:endParaRPr lang="en-US"/>
            </a:p>
          </p:txBody>
        </p:sp>
        <p:sp>
          <p:nvSpPr>
            <p:cNvPr id="29" name="TextBox 29"/>
            <p:cNvSpPr txBox="1"/>
            <p:nvPr/>
          </p:nvSpPr>
          <p:spPr>
            <a:xfrm>
              <a:off x="0" y="28575"/>
              <a:ext cx="3198669" cy="470735"/>
            </a:xfrm>
            <a:prstGeom prst="rect">
              <a:avLst/>
            </a:prstGeom>
          </p:spPr>
          <p:txBody>
            <a:bodyPr lIns="53108" tIns="53108" rIns="53108" bIns="53108" rtlCol="0" anchor="ctr"/>
            <a:lstStyle/>
            <a:p>
              <a:pPr algn="ctr">
                <a:lnSpc>
                  <a:spcPts val="1704"/>
                </a:lnSpc>
              </a:pPr>
              <a:endParaRPr/>
            </a:p>
          </p:txBody>
        </p:sp>
      </p:grpSp>
      <p:grpSp>
        <p:nvGrpSpPr>
          <p:cNvPr id="30" name="Group 30"/>
          <p:cNvGrpSpPr/>
          <p:nvPr/>
        </p:nvGrpSpPr>
        <p:grpSpPr>
          <a:xfrm rot="-10800000">
            <a:off x="15664776" y="1598050"/>
            <a:ext cx="798206" cy="798206"/>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32" name="TextBox 32"/>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grpSp>
        <p:nvGrpSpPr>
          <p:cNvPr id="33" name="Group 33"/>
          <p:cNvGrpSpPr/>
          <p:nvPr/>
        </p:nvGrpSpPr>
        <p:grpSpPr>
          <a:xfrm>
            <a:off x="16012982" y="1762449"/>
            <a:ext cx="371942" cy="469407"/>
            <a:chOff x="0" y="0"/>
            <a:chExt cx="406400" cy="512895"/>
          </a:xfrm>
        </p:grpSpPr>
        <p:sp>
          <p:nvSpPr>
            <p:cNvPr id="34" name="Freeform 34"/>
            <p:cNvSpPr/>
            <p:nvPr/>
          </p:nvSpPr>
          <p:spPr>
            <a:xfrm>
              <a:off x="0" y="0"/>
              <a:ext cx="406400" cy="512895"/>
            </a:xfrm>
            <a:custGeom>
              <a:avLst/>
              <a:gdLst/>
              <a:ahLst/>
              <a:cxnLst/>
              <a:rect l="l" t="t" r="r" b="b"/>
              <a:pathLst>
                <a:path w="406400" h="512895">
                  <a:moveTo>
                    <a:pt x="0" y="0"/>
                  </a:moveTo>
                  <a:lnTo>
                    <a:pt x="203200" y="0"/>
                  </a:lnTo>
                  <a:lnTo>
                    <a:pt x="406400" y="256447"/>
                  </a:lnTo>
                  <a:lnTo>
                    <a:pt x="203200" y="512895"/>
                  </a:lnTo>
                  <a:lnTo>
                    <a:pt x="0" y="512895"/>
                  </a:lnTo>
                  <a:lnTo>
                    <a:pt x="203200" y="256447"/>
                  </a:lnTo>
                  <a:lnTo>
                    <a:pt x="0" y="0"/>
                  </a:lnTo>
                  <a:close/>
                </a:path>
              </a:pathLst>
            </a:custGeom>
            <a:solidFill>
              <a:srgbClr val="231F20"/>
            </a:solidFill>
          </p:spPr>
          <p:txBody>
            <a:bodyPr/>
            <a:lstStyle/>
            <a:p>
              <a:endParaRPr lang="en-US"/>
            </a:p>
          </p:txBody>
        </p:sp>
        <p:sp>
          <p:nvSpPr>
            <p:cNvPr id="35" name="TextBox 35"/>
            <p:cNvSpPr txBox="1"/>
            <p:nvPr/>
          </p:nvSpPr>
          <p:spPr>
            <a:xfrm>
              <a:off x="177800" y="28575"/>
              <a:ext cx="152400" cy="484320"/>
            </a:xfrm>
            <a:prstGeom prst="rect">
              <a:avLst/>
            </a:prstGeom>
          </p:spPr>
          <p:txBody>
            <a:bodyPr lIns="56785" tIns="56785" rIns="56785" bIns="56785" rtlCol="0" anchor="ctr"/>
            <a:lstStyle/>
            <a:p>
              <a:pPr algn="ctr">
                <a:lnSpc>
                  <a:spcPts val="1704"/>
                </a:lnSpc>
              </a:pPr>
              <a:endParaRPr/>
            </a:p>
          </p:txBody>
        </p:sp>
      </p:grpSp>
      <p:grpSp>
        <p:nvGrpSpPr>
          <p:cNvPr id="36" name="Group 36"/>
          <p:cNvGrpSpPr/>
          <p:nvPr/>
        </p:nvGrpSpPr>
        <p:grpSpPr>
          <a:xfrm rot="-10800000">
            <a:off x="15742833" y="1933000"/>
            <a:ext cx="456121" cy="128305"/>
            <a:chOff x="0" y="0"/>
            <a:chExt cx="107470" cy="30231"/>
          </a:xfrm>
        </p:grpSpPr>
        <p:sp>
          <p:nvSpPr>
            <p:cNvPr id="37" name="Freeform 37"/>
            <p:cNvSpPr/>
            <p:nvPr/>
          </p:nvSpPr>
          <p:spPr>
            <a:xfrm>
              <a:off x="0" y="0"/>
              <a:ext cx="107470" cy="30231"/>
            </a:xfrm>
            <a:custGeom>
              <a:avLst/>
              <a:gdLst/>
              <a:ahLst/>
              <a:cxnLst/>
              <a:rect l="l" t="t" r="r" b="b"/>
              <a:pathLst>
                <a:path w="107470" h="30231">
                  <a:moveTo>
                    <a:pt x="0" y="0"/>
                  </a:moveTo>
                  <a:lnTo>
                    <a:pt x="107470" y="0"/>
                  </a:lnTo>
                  <a:lnTo>
                    <a:pt x="107470" y="30231"/>
                  </a:lnTo>
                  <a:lnTo>
                    <a:pt x="0" y="30231"/>
                  </a:lnTo>
                  <a:close/>
                </a:path>
              </a:pathLst>
            </a:custGeom>
            <a:solidFill>
              <a:srgbClr val="231F20"/>
            </a:solidFill>
          </p:spPr>
          <p:txBody>
            <a:bodyPr/>
            <a:lstStyle/>
            <a:p>
              <a:endParaRPr lang="en-US"/>
            </a:p>
          </p:txBody>
        </p:sp>
        <p:sp>
          <p:nvSpPr>
            <p:cNvPr id="38" name="TextBox 38"/>
            <p:cNvSpPr txBox="1"/>
            <p:nvPr/>
          </p:nvSpPr>
          <p:spPr>
            <a:xfrm>
              <a:off x="0" y="28575"/>
              <a:ext cx="107470" cy="1656"/>
            </a:xfrm>
            <a:prstGeom prst="rect">
              <a:avLst/>
            </a:prstGeom>
          </p:spPr>
          <p:txBody>
            <a:bodyPr lIns="56785" tIns="56785" rIns="56785" bIns="56785" rtlCol="0" anchor="ctr"/>
            <a:lstStyle/>
            <a:p>
              <a:pPr algn="ctr">
                <a:lnSpc>
                  <a:spcPts val="1704"/>
                </a:lnSpc>
              </a:pPr>
              <a:endParaRPr/>
            </a:p>
          </p:txBody>
        </p:sp>
      </p:grpSp>
      <p:grpSp>
        <p:nvGrpSpPr>
          <p:cNvPr id="39" name="Group 39"/>
          <p:cNvGrpSpPr/>
          <p:nvPr/>
        </p:nvGrpSpPr>
        <p:grpSpPr>
          <a:xfrm>
            <a:off x="3395132" y="1674250"/>
            <a:ext cx="802463" cy="802463"/>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1833"/>
            </a:solidFill>
          </p:spPr>
          <p:txBody>
            <a:bodyPr/>
            <a:lstStyle/>
            <a:p>
              <a:endParaRPr lang="en-US"/>
            </a:p>
          </p:txBody>
        </p:sp>
        <p:sp>
          <p:nvSpPr>
            <p:cNvPr id="41" name="TextBox 41"/>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grpSp>
        <p:nvGrpSpPr>
          <p:cNvPr id="42" name="Group 42"/>
          <p:cNvGrpSpPr/>
          <p:nvPr/>
        </p:nvGrpSpPr>
        <p:grpSpPr>
          <a:xfrm>
            <a:off x="4346655" y="1674250"/>
            <a:ext cx="802463" cy="802463"/>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p:spPr>
          <p:txBody>
            <a:bodyPr/>
            <a:lstStyle/>
            <a:p>
              <a:endParaRPr lang="en-US"/>
            </a:p>
          </p:txBody>
        </p:sp>
        <p:sp>
          <p:nvSpPr>
            <p:cNvPr id="44" name="TextBox 44"/>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grpSp>
        <p:nvGrpSpPr>
          <p:cNvPr id="45" name="Group 45"/>
          <p:cNvGrpSpPr/>
          <p:nvPr/>
        </p:nvGrpSpPr>
        <p:grpSpPr>
          <a:xfrm>
            <a:off x="3175895" y="3117048"/>
            <a:ext cx="13575729" cy="6454561"/>
            <a:chOff x="0" y="0"/>
            <a:chExt cx="18100972" cy="8606081"/>
          </a:xfrm>
        </p:grpSpPr>
        <p:sp>
          <p:nvSpPr>
            <p:cNvPr id="46" name="Freeform 46"/>
            <p:cNvSpPr/>
            <p:nvPr/>
          </p:nvSpPr>
          <p:spPr>
            <a:xfrm>
              <a:off x="0" y="0"/>
              <a:ext cx="18100972" cy="8606081"/>
            </a:xfrm>
            <a:custGeom>
              <a:avLst/>
              <a:gdLst/>
              <a:ahLst/>
              <a:cxnLst/>
              <a:rect l="l" t="t" r="r" b="b"/>
              <a:pathLst>
                <a:path w="18100972" h="8606081">
                  <a:moveTo>
                    <a:pt x="0" y="0"/>
                  </a:moveTo>
                  <a:lnTo>
                    <a:pt x="18100972" y="0"/>
                  </a:lnTo>
                  <a:lnTo>
                    <a:pt x="18100972" y="8606081"/>
                  </a:lnTo>
                  <a:lnTo>
                    <a:pt x="0" y="8606081"/>
                  </a:lnTo>
                  <a:lnTo>
                    <a:pt x="0" y="0"/>
                  </a:lnTo>
                  <a:close/>
                </a:path>
              </a:pathLst>
            </a:custGeom>
            <a:blipFill>
              <a:blip r:embed="rId5"/>
              <a:stretch>
                <a:fillRect l="-2065" t="-4388" r="-6190"/>
              </a:stretch>
            </a:blipFill>
            <a:ln w="19050" cap="sq">
              <a:solidFill>
                <a:srgbClr val="000000"/>
              </a:solidFill>
              <a:prstDash val="solid"/>
              <a:miter/>
            </a:ln>
          </p:spPr>
          <p:txBody>
            <a:bodyPr/>
            <a:lstStyle/>
            <a:p>
              <a:endParaRPr lang="en-US"/>
            </a:p>
          </p:txBody>
        </p:sp>
        <p:grpSp>
          <p:nvGrpSpPr>
            <p:cNvPr id="47" name="Group 47"/>
            <p:cNvGrpSpPr/>
            <p:nvPr/>
          </p:nvGrpSpPr>
          <p:grpSpPr>
            <a:xfrm>
              <a:off x="14915750" y="495192"/>
              <a:ext cx="3029707" cy="6831727"/>
              <a:chOff x="0" y="0"/>
              <a:chExt cx="546075" cy="1231353"/>
            </a:xfrm>
          </p:grpSpPr>
          <p:sp>
            <p:nvSpPr>
              <p:cNvPr id="48" name="Freeform 48"/>
              <p:cNvSpPr/>
              <p:nvPr/>
            </p:nvSpPr>
            <p:spPr>
              <a:xfrm>
                <a:off x="0" y="0"/>
                <a:ext cx="546075" cy="1231353"/>
              </a:xfrm>
              <a:custGeom>
                <a:avLst/>
                <a:gdLst/>
                <a:ahLst/>
                <a:cxnLst/>
                <a:rect l="l" t="t" r="r" b="b"/>
                <a:pathLst>
                  <a:path w="546075" h="1231353">
                    <a:moveTo>
                      <a:pt x="0" y="0"/>
                    </a:moveTo>
                    <a:lnTo>
                      <a:pt x="546075" y="0"/>
                    </a:lnTo>
                    <a:lnTo>
                      <a:pt x="546075" y="1231353"/>
                    </a:lnTo>
                    <a:lnTo>
                      <a:pt x="0" y="1231353"/>
                    </a:lnTo>
                    <a:close/>
                  </a:path>
                </a:pathLst>
              </a:custGeom>
              <a:solidFill>
                <a:srgbClr val="FFFFFF"/>
              </a:solidFill>
            </p:spPr>
            <p:txBody>
              <a:bodyPr/>
              <a:lstStyle/>
              <a:p>
                <a:endParaRPr lang="en-US"/>
              </a:p>
            </p:txBody>
          </p:sp>
          <p:sp>
            <p:nvSpPr>
              <p:cNvPr id="49" name="TextBox 49"/>
              <p:cNvSpPr txBox="1"/>
              <p:nvPr/>
            </p:nvSpPr>
            <p:spPr>
              <a:xfrm>
                <a:off x="0" y="28575"/>
                <a:ext cx="546075" cy="1202778"/>
              </a:xfrm>
              <a:prstGeom prst="rect">
                <a:avLst/>
              </a:prstGeom>
            </p:spPr>
            <p:txBody>
              <a:bodyPr lIns="50800" tIns="50800" rIns="50800" bIns="50800" rtlCol="0" anchor="ctr"/>
              <a:lstStyle/>
              <a:p>
                <a:pPr algn="ctr">
                  <a:lnSpc>
                    <a:spcPts val="1704"/>
                  </a:lnSpc>
                </a:pPr>
                <a:endParaRPr/>
              </a:p>
            </p:txBody>
          </p:sp>
        </p:grpSp>
        <p:sp>
          <p:nvSpPr>
            <p:cNvPr id="50" name="Freeform 50"/>
            <p:cNvSpPr/>
            <p:nvPr/>
          </p:nvSpPr>
          <p:spPr>
            <a:xfrm>
              <a:off x="14796145" y="1875417"/>
              <a:ext cx="3143773" cy="342646"/>
            </a:xfrm>
            <a:custGeom>
              <a:avLst/>
              <a:gdLst/>
              <a:ahLst/>
              <a:cxnLst/>
              <a:rect l="l" t="t" r="r" b="b"/>
              <a:pathLst>
                <a:path w="3143773" h="342646">
                  <a:moveTo>
                    <a:pt x="0" y="0"/>
                  </a:moveTo>
                  <a:lnTo>
                    <a:pt x="3143773" y="0"/>
                  </a:lnTo>
                  <a:lnTo>
                    <a:pt x="3143773" y="342646"/>
                  </a:lnTo>
                  <a:lnTo>
                    <a:pt x="0" y="342646"/>
                  </a:lnTo>
                  <a:lnTo>
                    <a:pt x="0" y="0"/>
                  </a:lnTo>
                  <a:close/>
                </a:path>
              </a:pathLst>
            </a:custGeom>
            <a:blipFill>
              <a:blip r:embed="rId6"/>
              <a:stretch>
                <a:fillRect l="-3125" t="-19157" r="-8966" b="-4255"/>
              </a:stretch>
            </a:blipFill>
          </p:spPr>
          <p:txBody>
            <a:bodyPr/>
            <a:lstStyle/>
            <a:p>
              <a:endParaRPr lang="en-US"/>
            </a:p>
          </p:txBody>
        </p:sp>
        <p:sp>
          <p:nvSpPr>
            <p:cNvPr id="51" name="Freeform 51"/>
            <p:cNvSpPr/>
            <p:nvPr/>
          </p:nvSpPr>
          <p:spPr>
            <a:xfrm>
              <a:off x="14796145" y="658575"/>
              <a:ext cx="2594778" cy="428799"/>
            </a:xfrm>
            <a:custGeom>
              <a:avLst/>
              <a:gdLst/>
              <a:ahLst/>
              <a:cxnLst/>
              <a:rect l="l" t="t" r="r" b="b"/>
              <a:pathLst>
                <a:path w="2594778" h="428799">
                  <a:moveTo>
                    <a:pt x="0" y="0"/>
                  </a:moveTo>
                  <a:lnTo>
                    <a:pt x="2594778" y="0"/>
                  </a:lnTo>
                  <a:lnTo>
                    <a:pt x="2594778" y="428799"/>
                  </a:lnTo>
                  <a:lnTo>
                    <a:pt x="0" y="428799"/>
                  </a:lnTo>
                  <a:lnTo>
                    <a:pt x="0" y="0"/>
                  </a:lnTo>
                  <a:close/>
                </a:path>
              </a:pathLst>
            </a:custGeom>
            <a:blipFill>
              <a:blip r:embed="rId7"/>
              <a:stretch>
                <a:fillRect l="-8310" t="-10911" r="-20843"/>
              </a:stretch>
            </a:blipFill>
          </p:spPr>
          <p:txBody>
            <a:bodyPr/>
            <a:lstStyle/>
            <a:p>
              <a:endParaRPr lang="en-US"/>
            </a:p>
          </p:txBody>
        </p:sp>
        <p:sp>
          <p:nvSpPr>
            <p:cNvPr id="52" name="Freeform 52"/>
            <p:cNvSpPr/>
            <p:nvPr/>
          </p:nvSpPr>
          <p:spPr>
            <a:xfrm>
              <a:off x="14796145" y="1037706"/>
              <a:ext cx="2661181" cy="330524"/>
            </a:xfrm>
            <a:custGeom>
              <a:avLst/>
              <a:gdLst/>
              <a:ahLst/>
              <a:cxnLst/>
              <a:rect l="l" t="t" r="r" b="b"/>
              <a:pathLst>
                <a:path w="2661181" h="330524">
                  <a:moveTo>
                    <a:pt x="0" y="0"/>
                  </a:moveTo>
                  <a:lnTo>
                    <a:pt x="2661181" y="0"/>
                  </a:lnTo>
                  <a:lnTo>
                    <a:pt x="2661181" y="330524"/>
                  </a:lnTo>
                  <a:lnTo>
                    <a:pt x="0" y="330524"/>
                  </a:lnTo>
                  <a:lnTo>
                    <a:pt x="0" y="0"/>
                  </a:lnTo>
                  <a:close/>
                </a:path>
              </a:pathLst>
            </a:custGeom>
            <a:blipFill>
              <a:blip r:embed="rId8"/>
              <a:stretch>
                <a:fillRect l="-7193" t="-30895" r="-10988" b="-25427"/>
              </a:stretch>
            </a:blipFill>
          </p:spPr>
          <p:txBody>
            <a:bodyPr/>
            <a:lstStyle/>
            <a:p>
              <a:endParaRPr lang="en-US"/>
            </a:p>
          </p:txBody>
        </p:sp>
        <p:sp>
          <p:nvSpPr>
            <p:cNvPr id="53" name="Freeform 53"/>
            <p:cNvSpPr/>
            <p:nvPr/>
          </p:nvSpPr>
          <p:spPr>
            <a:xfrm>
              <a:off x="14796145" y="1486422"/>
              <a:ext cx="2507114" cy="244114"/>
            </a:xfrm>
            <a:custGeom>
              <a:avLst/>
              <a:gdLst/>
              <a:ahLst/>
              <a:cxnLst/>
              <a:rect l="l" t="t" r="r" b="b"/>
              <a:pathLst>
                <a:path w="2507114" h="244114">
                  <a:moveTo>
                    <a:pt x="0" y="0"/>
                  </a:moveTo>
                  <a:lnTo>
                    <a:pt x="2507114" y="0"/>
                  </a:lnTo>
                  <a:lnTo>
                    <a:pt x="2507114" y="244114"/>
                  </a:lnTo>
                  <a:lnTo>
                    <a:pt x="0" y="244114"/>
                  </a:lnTo>
                  <a:lnTo>
                    <a:pt x="0" y="0"/>
                  </a:lnTo>
                  <a:close/>
                </a:path>
              </a:pathLst>
            </a:custGeom>
            <a:blipFill>
              <a:blip r:embed="rId9"/>
              <a:stretch>
                <a:fillRect l="-6148" t="-37267" r="-4209" b="-32091"/>
              </a:stretch>
            </a:blipFill>
          </p:spPr>
          <p:txBody>
            <a:bodyPr/>
            <a:lstStyle/>
            <a:p>
              <a:endParaRPr lang="en-US"/>
            </a:p>
          </p:txBody>
        </p:sp>
        <p:sp>
          <p:nvSpPr>
            <p:cNvPr id="54" name="Freeform 54"/>
            <p:cNvSpPr/>
            <p:nvPr/>
          </p:nvSpPr>
          <p:spPr>
            <a:xfrm>
              <a:off x="14796145" y="3114326"/>
              <a:ext cx="3196052" cy="1131281"/>
            </a:xfrm>
            <a:custGeom>
              <a:avLst/>
              <a:gdLst/>
              <a:ahLst/>
              <a:cxnLst/>
              <a:rect l="l" t="t" r="r" b="b"/>
              <a:pathLst>
                <a:path w="3196052" h="1131281">
                  <a:moveTo>
                    <a:pt x="0" y="0"/>
                  </a:moveTo>
                  <a:lnTo>
                    <a:pt x="3196051" y="0"/>
                  </a:lnTo>
                  <a:lnTo>
                    <a:pt x="3196051" y="1131281"/>
                  </a:lnTo>
                  <a:lnTo>
                    <a:pt x="0" y="1131281"/>
                  </a:lnTo>
                  <a:lnTo>
                    <a:pt x="0" y="0"/>
                  </a:lnTo>
                  <a:close/>
                </a:path>
              </a:pathLst>
            </a:custGeom>
            <a:blipFill>
              <a:blip r:embed="rId10"/>
              <a:stretch>
                <a:fillRect l="-4474" r="-5575"/>
              </a:stretch>
            </a:blipFill>
          </p:spPr>
          <p:txBody>
            <a:bodyPr/>
            <a:lstStyle/>
            <a:p>
              <a:endParaRPr lang="en-US"/>
            </a:p>
          </p:txBody>
        </p:sp>
        <p:sp>
          <p:nvSpPr>
            <p:cNvPr id="55" name="Freeform 55"/>
            <p:cNvSpPr/>
            <p:nvPr/>
          </p:nvSpPr>
          <p:spPr>
            <a:xfrm>
              <a:off x="14796145" y="2745893"/>
              <a:ext cx="2461518" cy="284923"/>
            </a:xfrm>
            <a:custGeom>
              <a:avLst/>
              <a:gdLst/>
              <a:ahLst/>
              <a:cxnLst/>
              <a:rect l="l" t="t" r="r" b="b"/>
              <a:pathLst>
                <a:path w="2461518" h="284923">
                  <a:moveTo>
                    <a:pt x="0" y="0"/>
                  </a:moveTo>
                  <a:lnTo>
                    <a:pt x="2461518" y="0"/>
                  </a:lnTo>
                  <a:lnTo>
                    <a:pt x="2461518" y="284924"/>
                  </a:lnTo>
                  <a:lnTo>
                    <a:pt x="0" y="284924"/>
                  </a:lnTo>
                  <a:lnTo>
                    <a:pt x="0" y="0"/>
                  </a:lnTo>
                  <a:close/>
                </a:path>
              </a:pathLst>
            </a:custGeom>
            <a:blipFill>
              <a:blip r:embed="rId11"/>
              <a:stretch>
                <a:fillRect l="-8187" t="-29589" r="-10917" b="-23579"/>
              </a:stretch>
            </a:blipFill>
          </p:spPr>
          <p:txBody>
            <a:bodyPr/>
            <a:lstStyle/>
            <a:p>
              <a:endParaRPr lang="en-US"/>
            </a:p>
          </p:txBody>
        </p:sp>
        <p:sp>
          <p:nvSpPr>
            <p:cNvPr id="56" name="Freeform 56"/>
            <p:cNvSpPr/>
            <p:nvPr/>
          </p:nvSpPr>
          <p:spPr>
            <a:xfrm>
              <a:off x="14796145" y="2301573"/>
              <a:ext cx="3038274" cy="346892"/>
            </a:xfrm>
            <a:custGeom>
              <a:avLst/>
              <a:gdLst/>
              <a:ahLst/>
              <a:cxnLst/>
              <a:rect l="l" t="t" r="r" b="b"/>
              <a:pathLst>
                <a:path w="3038274" h="346892">
                  <a:moveTo>
                    <a:pt x="0" y="0"/>
                  </a:moveTo>
                  <a:lnTo>
                    <a:pt x="3038274" y="0"/>
                  </a:lnTo>
                  <a:lnTo>
                    <a:pt x="3038274" y="346892"/>
                  </a:lnTo>
                  <a:lnTo>
                    <a:pt x="0" y="346892"/>
                  </a:lnTo>
                  <a:lnTo>
                    <a:pt x="0" y="0"/>
                  </a:lnTo>
                  <a:close/>
                </a:path>
              </a:pathLst>
            </a:custGeom>
            <a:blipFill>
              <a:blip r:embed="rId12"/>
              <a:stretch>
                <a:fillRect l="-7269" t="-29402" r="-6716" b="-8633"/>
              </a:stretch>
            </a:blipFill>
          </p:spPr>
          <p:txBody>
            <a:bodyPr/>
            <a:lstStyle/>
            <a:p>
              <a:endParaRPr lang="en-US"/>
            </a:p>
          </p:txBody>
        </p:sp>
        <p:sp>
          <p:nvSpPr>
            <p:cNvPr id="57" name="Freeform 57"/>
            <p:cNvSpPr/>
            <p:nvPr/>
          </p:nvSpPr>
          <p:spPr>
            <a:xfrm>
              <a:off x="14796145" y="4682003"/>
              <a:ext cx="2449203" cy="346083"/>
            </a:xfrm>
            <a:custGeom>
              <a:avLst/>
              <a:gdLst/>
              <a:ahLst/>
              <a:cxnLst/>
              <a:rect l="l" t="t" r="r" b="b"/>
              <a:pathLst>
                <a:path w="2449203" h="346083">
                  <a:moveTo>
                    <a:pt x="0" y="0"/>
                  </a:moveTo>
                  <a:lnTo>
                    <a:pt x="2449203" y="0"/>
                  </a:lnTo>
                  <a:lnTo>
                    <a:pt x="2449203" y="346083"/>
                  </a:lnTo>
                  <a:lnTo>
                    <a:pt x="0" y="346083"/>
                  </a:lnTo>
                  <a:lnTo>
                    <a:pt x="0" y="0"/>
                  </a:lnTo>
                  <a:close/>
                </a:path>
              </a:pathLst>
            </a:custGeom>
            <a:blipFill>
              <a:blip r:embed="rId13"/>
              <a:stretch>
                <a:fillRect l="-7269" t="-26527" r="-18552" b="-8842"/>
              </a:stretch>
            </a:blipFill>
          </p:spPr>
          <p:txBody>
            <a:bodyPr/>
            <a:lstStyle/>
            <a:p>
              <a:endParaRPr lang="en-US"/>
            </a:p>
          </p:txBody>
        </p:sp>
        <p:sp>
          <p:nvSpPr>
            <p:cNvPr id="58" name="Freeform 58"/>
            <p:cNvSpPr/>
            <p:nvPr/>
          </p:nvSpPr>
          <p:spPr>
            <a:xfrm>
              <a:off x="14796145" y="4303041"/>
              <a:ext cx="2495345" cy="323289"/>
            </a:xfrm>
            <a:custGeom>
              <a:avLst/>
              <a:gdLst/>
              <a:ahLst/>
              <a:cxnLst/>
              <a:rect l="l" t="t" r="r" b="b"/>
              <a:pathLst>
                <a:path w="2495345" h="323289">
                  <a:moveTo>
                    <a:pt x="0" y="0"/>
                  </a:moveTo>
                  <a:lnTo>
                    <a:pt x="2495345" y="0"/>
                  </a:lnTo>
                  <a:lnTo>
                    <a:pt x="2495345" y="323289"/>
                  </a:lnTo>
                  <a:lnTo>
                    <a:pt x="0" y="323289"/>
                  </a:lnTo>
                  <a:lnTo>
                    <a:pt x="0" y="0"/>
                  </a:lnTo>
                  <a:close/>
                </a:path>
              </a:pathLst>
            </a:custGeom>
            <a:blipFill>
              <a:blip r:embed="rId14"/>
              <a:stretch>
                <a:fillRect l="-7709" t="-12587" r="-19717" b="-25175"/>
              </a:stretch>
            </a:blipFill>
          </p:spPr>
          <p:txBody>
            <a:bodyPr/>
            <a:lstStyle/>
            <a:p>
              <a:endParaRPr lang="en-US"/>
            </a:p>
          </p:txBody>
        </p:sp>
      </p:grpSp>
      <p:sp>
        <p:nvSpPr>
          <p:cNvPr id="59" name="TextBox 59"/>
          <p:cNvSpPr txBox="1"/>
          <p:nvPr/>
        </p:nvSpPr>
        <p:spPr>
          <a:xfrm>
            <a:off x="2266515" y="9846166"/>
            <a:ext cx="4654295" cy="316230"/>
          </a:xfrm>
          <a:prstGeom prst="rect">
            <a:avLst/>
          </a:prstGeom>
        </p:spPr>
        <p:txBody>
          <a:bodyPr lIns="0" tIns="0" rIns="0" bIns="0" rtlCol="0" anchor="t">
            <a:spAutoFit/>
          </a:bodyPr>
          <a:lstStyle/>
          <a:p>
            <a:pPr algn="l">
              <a:lnSpc>
                <a:spcPts val="2520"/>
              </a:lnSpc>
              <a:spcBef>
                <a:spcPct val="0"/>
              </a:spcBef>
            </a:pPr>
            <a:r>
              <a:rPr lang="en-US" sz="1800">
                <a:solidFill>
                  <a:srgbClr val="231F20"/>
                </a:solidFill>
                <a:latin typeface="Helvetica World"/>
                <a:ea typeface="Helvetica World"/>
                <a:cs typeface="Helvetica World"/>
                <a:sym typeface="Helvetica World"/>
              </a:rPr>
              <a:t>University of Maryland Baltimore County</a:t>
            </a:r>
          </a:p>
        </p:txBody>
      </p:sp>
      <p:sp>
        <p:nvSpPr>
          <p:cNvPr id="60" name="TextBox 60"/>
          <p:cNvSpPr txBox="1"/>
          <p:nvPr/>
        </p:nvSpPr>
        <p:spPr>
          <a:xfrm>
            <a:off x="3470363" y="1710714"/>
            <a:ext cx="665624" cy="672813"/>
          </a:xfrm>
          <a:prstGeom prst="rect">
            <a:avLst/>
          </a:prstGeom>
        </p:spPr>
        <p:txBody>
          <a:bodyPr wrap="square" lIns="0" tIns="0" rIns="0" bIns="0" rtlCol="0" anchor="t">
            <a:spAutoFit/>
          </a:bodyPr>
          <a:lstStyle/>
          <a:p>
            <a:pPr algn="ctr">
              <a:lnSpc>
                <a:spcPts val="5782"/>
              </a:lnSpc>
            </a:pPr>
            <a:r>
              <a:rPr lang="en-US" sz="4130" b="1" spc="-90" dirty="0">
                <a:solidFill>
                  <a:srgbClr val="FFFFFF"/>
                </a:solidFill>
                <a:latin typeface="Helvetica World Bold"/>
                <a:ea typeface="Helvetica World Bold"/>
                <a:cs typeface="Helvetica World Bold"/>
                <a:sym typeface="Helvetica World Bold"/>
              </a:rPr>
              <a:t>IC</a:t>
            </a:r>
          </a:p>
        </p:txBody>
      </p:sp>
      <p:sp>
        <p:nvSpPr>
          <p:cNvPr id="61" name="TextBox 61"/>
          <p:cNvSpPr txBox="1"/>
          <p:nvPr/>
        </p:nvSpPr>
        <p:spPr>
          <a:xfrm>
            <a:off x="4467744" y="1718786"/>
            <a:ext cx="572269" cy="745152"/>
          </a:xfrm>
          <a:prstGeom prst="rect">
            <a:avLst/>
          </a:prstGeom>
        </p:spPr>
        <p:txBody>
          <a:bodyPr lIns="0" tIns="0" rIns="0" bIns="0" rtlCol="0" anchor="t">
            <a:spAutoFit/>
          </a:bodyPr>
          <a:lstStyle/>
          <a:p>
            <a:pPr algn="ctr">
              <a:lnSpc>
                <a:spcPts val="5691"/>
              </a:lnSpc>
            </a:pPr>
            <a:r>
              <a:rPr lang="en-US" sz="4065" b="1" spc="-89" dirty="0">
                <a:solidFill>
                  <a:srgbClr val="231F20"/>
                </a:solidFill>
                <a:latin typeface="Helvetica World Bold"/>
                <a:ea typeface="Helvetica World Bold"/>
                <a:cs typeface="Helvetica World Bold"/>
                <a:sym typeface="Helvetica World Bold"/>
              </a:rPr>
              <a:t>25</a:t>
            </a:r>
          </a:p>
        </p:txBody>
      </p:sp>
      <p:sp>
        <p:nvSpPr>
          <p:cNvPr id="62" name="TextBox 62"/>
          <p:cNvSpPr txBox="1"/>
          <p:nvPr/>
        </p:nvSpPr>
        <p:spPr>
          <a:xfrm>
            <a:off x="4281347" y="904875"/>
            <a:ext cx="11679327" cy="1053155"/>
          </a:xfrm>
          <a:prstGeom prst="rect">
            <a:avLst/>
          </a:prstGeom>
        </p:spPr>
        <p:txBody>
          <a:bodyPr lIns="0" tIns="0" rIns="0" bIns="0" rtlCol="0" anchor="t">
            <a:spAutoFit/>
          </a:bodyPr>
          <a:lstStyle/>
          <a:p>
            <a:pPr algn="ctr">
              <a:lnSpc>
                <a:spcPts val="7839"/>
              </a:lnSpc>
            </a:pPr>
            <a:r>
              <a:rPr lang="en-US" sz="5599" b="1">
                <a:solidFill>
                  <a:srgbClr val="FFFFFF"/>
                </a:solidFill>
                <a:latin typeface="Helvetica World Bold"/>
                <a:ea typeface="Helvetica World Bold"/>
                <a:cs typeface="Helvetica World Bold"/>
                <a:sym typeface="Helvetica World Bold"/>
              </a:rPr>
              <a:t>Federal Station Ridership</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8000"/>
            </a:blip>
            <a:stretch>
              <a:fillRect t="-2132" r="-711" b="-17154"/>
            </a:stretch>
          </a:blipFill>
        </p:spPr>
        <p:txBody>
          <a:bodyPr/>
          <a:lstStyle/>
          <a:p>
            <a:endParaRPr lang="en-US"/>
          </a:p>
        </p:txBody>
      </p:sp>
      <p:grpSp>
        <p:nvGrpSpPr>
          <p:cNvPr id="3" name="Group 3"/>
          <p:cNvGrpSpPr/>
          <p:nvPr/>
        </p:nvGrpSpPr>
        <p:grpSpPr>
          <a:xfrm>
            <a:off x="0" y="0"/>
            <a:ext cx="2067547" cy="10287000"/>
            <a:chOff x="0" y="0"/>
            <a:chExt cx="2756730" cy="13716000"/>
          </a:xfrm>
        </p:grpSpPr>
        <p:sp>
          <p:nvSpPr>
            <p:cNvPr id="4" name="Freeform 4"/>
            <p:cNvSpPr/>
            <p:nvPr/>
          </p:nvSpPr>
          <p:spPr>
            <a:xfrm>
              <a:off x="0" y="0"/>
              <a:ext cx="2756730" cy="13716000"/>
            </a:xfrm>
            <a:custGeom>
              <a:avLst/>
              <a:gdLst/>
              <a:ahLst/>
              <a:cxnLst/>
              <a:rect l="l" t="t" r="r" b="b"/>
              <a:pathLst>
                <a:path w="2756730" h="13716000">
                  <a:moveTo>
                    <a:pt x="0" y="0"/>
                  </a:moveTo>
                  <a:lnTo>
                    <a:pt x="2756730" y="0"/>
                  </a:lnTo>
                  <a:lnTo>
                    <a:pt x="2756730" y="13716000"/>
                  </a:lnTo>
                  <a:lnTo>
                    <a:pt x="0" y="13716000"/>
                  </a:lnTo>
                  <a:lnTo>
                    <a:pt x="0" y="0"/>
                  </a:lnTo>
                  <a:close/>
                </a:path>
              </a:pathLst>
            </a:custGeom>
            <a:blipFill>
              <a:blip r:embed="rId3"/>
              <a:stretch>
                <a:fillRect l="-2022" t="-423" r="-1655"/>
              </a:stretch>
            </a:blipFill>
          </p:spPr>
          <p:txBody>
            <a:bodyPr/>
            <a:lstStyle/>
            <a:p>
              <a:endParaRPr lang="en-US"/>
            </a:p>
          </p:txBody>
        </p:sp>
        <p:grpSp>
          <p:nvGrpSpPr>
            <p:cNvPr id="5" name="Group 5"/>
            <p:cNvGrpSpPr/>
            <p:nvPr/>
          </p:nvGrpSpPr>
          <p:grpSpPr>
            <a:xfrm>
              <a:off x="1378365" y="4560320"/>
              <a:ext cx="1245750" cy="8677888"/>
              <a:chOff x="0" y="0"/>
              <a:chExt cx="246074" cy="1714151"/>
            </a:xfrm>
          </p:grpSpPr>
          <p:sp>
            <p:nvSpPr>
              <p:cNvPr id="6" name="Freeform 6"/>
              <p:cNvSpPr/>
              <p:nvPr/>
            </p:nvSpPr>
            <p:spPr>
              <a:xfrm>
                <a:off x="0" y="0"/>
                <a:ext cx="246074" cy="1714151"/>
              </a:xfrm>
              <a:custGeom>
                <a:avLst/>
                <a:gdLst/>
                <a:ahLst/>
                <a:cxnLst/>
                <a:rect l="l" t="t" r="r" b="b"/>
                <a:pathLst>
                  <a:path w="246074" h="1714151">
                    <a:moveTo>
                      <a:pt x="0" y="0"/>
                    </a:moveTo>
                    <a:lnTo>
                      <a:pt x="246074" y="0"/>
                    </a:lnTo>
                    <a:lnTo>
                      <a:pt x="246074" y="1714151"/>
                    </a:lnTo>
                    <a:lnTo>
                      <a:pt x="0" y="1714151"/>
                    </a:lnTo>
                    <a:close/>
                  </a:path>
                </a:pathLst>
              </a:custGeom>
              <a:solidFill>
                <a:srgbClr val="231F20"/>
              </a:solidFill>
            </p:spPr>
            <p:txBody>
              <a:bodyPr/>
              <a:lstStyle/>
              <a:p>
                <a:endParaRPr lang="en-US"/>
              </a:p>
            </p:txBody>
          </p:sp>
          <p:sp>
            <p:nvSpPr>
              <p:cNvPr id="7" name="TextBox 7"/>
              <p:cNvSpPr txBox="1"/>
              <p:nvPr/>
            </p:nvSpPr>
            <p:spPr>
              <a:xfrm>
                <a:off x="0" y="28575"/>
                <a:ext cx="246074" cy="1685576"/>
              </a:xfrm>
              <a:prstGeom prst="rect">
                <a:avLst/>
              </a:prstGeom>
            </p:spPr>
            <p:txBody>
              <a:bodyPr lIns="50800" tIns="50800" rIns="50800" bIns="50800" rtlCol="0" anchor="ctr"/>
              <a:lstStyle/>
              <a:p>
                <a:pPr algn="ctr">
                  <a:lnSpc>
                    <a:spcPts val="1704"/>
                  </a:lnSpc>
                </a:pPr>
                <a:endParaRPr/>
              </a:p>
            </p:txBody>
          </p:sp>
        </p:grpSp>
        <p:grpSp>
          <p:nvGrpSpPr>
            <p:cNvPr id="8" name="Group 8"/>
            <p:cNvGrpSpPr/>
            <p:nvPr/>
          </p:nvGrpSpPr>
          <p:grpSpPr>
            <a:xfrm>
              <a:off x="0" y="4468777"/>
              <a:ext cx="2756730" cy="9227684"/>
              <a:chOff x="0" y="0"/>
              <a:chExt cx="544539" cy="1822752"/>
            </a:xfrm>
          </p:grpSpPr>
          <p:sp>
            <p:nvSpPr>
              <p:cNvPr id="9" name="Freeform 9"/>
              <p:cNvSpPr/>
              <p:nvPr/>
            </p:nvSpPr>
            <p:spPr>
              <a:xfrm>
                <a:off x="0" y="0"/>
                <a:ext cx="544539" cy="1822752"/>
              </a:xfrm>
              <a:custGeom>
                <a:avLst/>
                <a:gdLst/>
                <a:ahLst/>
                <a:cxnLst/>
                <a:rect l="l" t="t" r="r" b="b"/>
                <a:pathLst>
                  <a:path w="544539" h="1822752">
                    <a:moveTo>
                      <a:pt x="0" y="0"/>
                    </a:moveTo>
                    <a:lnTo>
                      <a:pt x="544539" y="0"/>
                    </a:lnTo>
                    <a:lnTo>
                      <a:pt x="544539" y="1822752"/>
                    </a:lnTo>
                    <a:lnTo>
                      <a:pt x="0" y="1822752"/>
                    </a:lnTo>
                    <a:close/>
                  </a:path>
                </a:pathLst>
              </a:custGeom>
              <a:solidFill>
                <a:srgbClr val="231F20"/>
              </a:solidFill>
            </p:spPr>
            <p:txBody>
              <a:bodyPr/>
              <a:lstStyle/>
              <a:p>
                <a:endParaRPr lang="en-US"/>
              </a:p>
            </p:txBody>
          </p:sp>
          <p:sp>
            <p:nvSpPr>
              <p:cNvPr id="10" name="TextBox 10"/>
              <p:cNvSpPr txBox="1"/>
              <p:nvPr/>
            </p:nvSpPr>
            <p:spPr>
              <a:xfrm>
                <a:off x="0" y="28575"/>
                <a:ext cx="544539" cy="1794177"/>
              </a:xfrm>
              <a:prstGeom prst="rect">
                <a:avLst/>
              </a:prstGeom>
            </p:spPr>
            <p:txBody>
              <a:bodyPr lIns="50800" tIns="50800" rIns="50800" bIns="50800" rtlCol="0" anchor="ctr"/>
              <a:lstStyle/>
              <a:p>
                <a:pPr algn="ctr">
                  <a:lnSpc>
                    <a:spcPts val="1704"/>
                  </a:lnSpc>
                </a:pPr>
                <a:endParaRPr/>
              </a:p>
            </p:txBody>
          </p:sp>
        </p:grpSp>
        <p:grpSp>
          <p:nvGrpSpPr>
            <p:cNvPr id="11" name="Group 11"/>
            <p:cNvGrpSpPr/>
            <p:nvPr/>
          </p:nvGrpSpPr>
          <p:grpSpPr>
            <a:xfrm>
              <a:off x="0" y="4067524"/>
              <a:ext cx="2756730" cy="401253"/>
              <a:chOff x="0" y="0"/>
              <a:chExt cx="544539" cy="79260"/>
            </a:xfrm>
          </p:grpSpPr>
          <p:sp>
            <p:nvSpPr>
              <p:cNvPr id="12" name="Freeform 12"/>
              <p:cNvSpPr/>
              <p:nvPr/>
            </p:nvSpPr>
            <p:spPr>
              <a:xfrm>
                <a:off x="0" y="0"/>
                <a:ext cx="544539" cy="79260"/>
              </a:xfrm>
              <a:custGeom>
                <a:avLst/>
                <a:gdLst/>
                <a:ahLst/>
                <a:cxnLst/>
                <a:rect l="l" t="t" r="r" b="b"/>
                <a:pathLst>
                  <a:path w="544539" h="79260">
                    <a:moveTo>
                      <a:pt x="0" y="0"/>
                    </a:moveTo>
                    <a:lnTo>
                      <a:pt x="544539" y="0"/>
                    </a:lnTo>
                    <a:lnTo>
                      <a:pt x="544539" y="79260"/>
                    </a:lnTo>
                    <a:lnTo>
                      <a:pt x="0" y="79260"/>
                    </a:lnTo>
                    <a:close/>
                  </a:path>
                </a:pathLst>
              </a:custGeom>
              <a:solidFill>
                <a:srgbClr val="799995"/>
              </a:solidFill>
            </p:spPr>
            <p:txBody>
              <a:bodyPr/>
              <a:lstStyle/>
              <a:p>
                <a:endParaRPr lang="en-US"/>
              </a:p>
            </p:txBody>
          </p:sp>
          <p:sp>
            <p:nvSpPr>
              <p:cNvPr id="13" name="TextBox 13"/>
              <p:cNvSpPr txBox="1"/>
              <p:nvPr/>
            </p:nvSpPr>
            <p:spPr>
              <a:xfrm>
                <a:off x="0" y="28575"/>
                <a:ext cx="544539" cy="50685"/>
              </a:xfrm>
              <a:prstGeom prst="rect">
                <a:avLst/>
              </a:prstGeom>
            </p:spPr>
            <p:txBody>
              <a:bodyPr lIns="50800" tIns="50800" rIns="50800" bIns="50800" rtlCol="0" anchor="ctr"/>
              <a:lstStyle/>
              <a:p>
                <a:pPr algn="ctr">
                  <a:lnSpc>
                    <a:spcPts val="1704"/>
                  </a:lnSpc>
                </a:pPr>
                <a:endParaRPr/>
              </a:p>
            </p:txBody>
          </p:sp>
        </p:grpSp>
        <p:grpSp>
          <p:nvGrpSpPr>
            <p:cNvPr id="14" name="Group 14"/>
            <p:cNvGrpSpPr/>
            <p:nvPr/>
          </p:nvGrpSpPr>
          <p:grpSpPr>
            <a:xfrm>
              <a:off x="0" y="3641635"/>
              <a:ext cx="2756730" cy="425889"/>
              <a:chOff x="0" y="0"/>
              <a:chExt cx="544539" cy="84126"/>
            </a:xfrm>
          </p:grpSpPr>
          <p:sp>
            <p:nvSpPr>
              <p:cNvPr id="15" name="Freeform 15"/>
              <p:cNvSpPr/>
              <p:nvPr/>
            </p:nvSpPr>
            <p:spPr>
              <a:xfrm>
                <a:off x="0" y="0"/>
                <a:ext cx="544539" cy="84126"/>
              </a:xfrm>
              <a:custGeom>
                <a:avLst/>
                <a:gdLst/>
                <a:ahLst/>
                <a:cxnLst/>
                <a:rect l="l" t="t" r="r" b="b"/>
                <a:pathLst>
                  <a:path w="544539" h="84126">
                    <a:moveTo>
                      <a:pt x="0" y="0"/>
                    </a:moveTo>
                    <a:lnTo>
                      <a:pt x="544539" y="0"/>
                    </a:lnTo>
                    <a:lnTo>
                      <a:pt x="544539" y="84126"/>
                    </a:lnTo>
                    <a:lnTo>
                      <a:pt x="0" y="84126"/>
                    </a:lnTo>
                    <a:close/>
                  </a:path>
                </a:pathLst>
              </a:custGeom>
              <a:solidFill>
                <a:srgbClr val="0B98DA"/>
              </a:solidFill>
            </p:spPr>
            <p:txBody>
              <a:bodyPr/>
              <a:lstStyle/>
              <a:p>
                <a:endParaRPr lang="en-US"/>
              </a:p>
            </p:txBody>
          </p:sp>
          <p:sp>
            <p:nvSpPr>
              <p:cNvPr id="16" name="TextBox 16"/>
              <p:cNvSpPr txBox="1"/>
              <p:nvPr/>
            </p:nvSpPr>
            <p:spPr>
              <a:xfrm>
                <a:off x="0" y="28575"/>
                <a:ext cx="544539" cy="55551"/>
              </a:xfrm>
              <a:prstGeom prst="rect">
                <a:avLst/>
              </a:prstGeom>
            </p:spPr>
            <p:txBody>
              <a:bodyPr lIns="50800" tIns="50800" rIns="50800" bIns="50800" rtlCol="0" anchor="ctr"/>
              <a:lstStyle/>
              <a:p>
                <a:pPr algn="ctr">
                  <a:lnSpc>
                    <a:spcPts val="1704"/>
                  </a:lnSpc>
                </a:pPr>
                <a:endParaRPr/>
              </a:p>
            </p:txBody>
          </p:sp>
        </p:grpSp>
        <p:grpSp>
          <p:nvGrpSpPr>
            <p:cNvPr id="17" name="Group 17"/>
            <p:cNvGrpSpPr/>
            <p:nvPr/>
          </p:nvGrpSpPr>
          <p:grpSpPr>
            <a:xfrm>
              <a:off x="0" y="3219758"/>
              <a:ext cx="2756730" cy="421876"/>
              <a:chOff x="0" y="0"/>
              <a:chExt cx="544539" cy="83334"/>
            </a:xfrm>
          </p:grpSpPr>
          <p:sp>
            <p:nvSpPr>
              <p:cNvPr id="18" name="Freeform 18"/>
              <p:cNvSpPr/>
              <p:nvPr/>
            </p:nvSpPr>
            <p:spPr>
              <a:xfrm>
                <a:off x="0" y="0"/>
                <a:ext cx="544539" cy="83334"/>
              </a:xfrm>
              <a:custGeom>
                <a:avLst/>
                <a:gdLst/>
                <a:ahLst/>
                <a:cxnLst/>
                <a:rect l="l" t="t" r="r" b="b"/>
                <a:pathLst>
                  <a:path w="544539" h="83334">
                    <a:moveTo>
                      <a:pt x="0" y="0"/>
                    </a:moveTo>
                    <a:lnTo>
                      <a:pt x="544539" y="0"/>
                    </a:lnTo>
                    <a:lnTo>
                      <a:pt x="544539" y="83334"/>
                    </a:lnTo>
                    <a:lnTo>
                      <a:pt x="0" y="83334"/>
                    </a:lnTo>
                    <a:close/>
                  </a:path>
                </a:pathLst>
              </a:custGeom>
              <a:solidFill>
                <a:srgbClr val="FD8B01"/>
              </a:solidFill>
            </p:spPr>
            <p:txBody>
              <a:bodyPr/>
              <a:lstStyle/>
              <a:p>
                <a:endParaRPr lang="en-US"/>
              </a:p>
            </p:txBody>
          </p:sp>
          <p:sp>
            <p:nvSpPr>
              <p:cNvPr id="19" name="TextBox 19"/>
              <p:cNvSpPr txBox="1"/>
              <p:nvPr/>
            </p:nvSpPr>
            <p:spPr>
              <a:xfrm>
                <a:off x="0" y="28575"/>
                <a:ext cx="544539" cy="54759"/>
              </a:xfrm>
              <a:prstGeom prst="rect">
                <a:avLst/>
              </a:prstGeom>
            </p:spPr>
            <p:txBody>
              <a:bodyPr lIns="50800" tIns="50800" rIns="50800" bIns="50800" rtlCol="0" anchor="ctr"/>
              <a:lstStyle/>
              <a:p>
                <a:pPr algn="ctr">
                  <a:lnSpc>
                    <a:spcPts val="1704"/>
                  </a:lnSpc>
                </a:pPr>
                <a:endParaRPr/>
              </a:p>
            </p:txBody>
          </p:sp>
        </p:grpSp>
        <p:grpSp>
          <p:nvGrpSpPr>
            <p:cNvPr id="20" name="Group 20"/>
            <p:cNvGrpSpPr/>
            <p:nvPr/>
          </p:nvGrpSpPr>
          <p:grpSpPr>
            <a:xfrm>
              <a:off x="0" y="2797882"/>
              <a:ext cx="2756730" cy="421876"/>
              <a:chOff x="0" y="0"/>
              <a:chExt cx="544539" cy="83334"/>
            </a:xfrm>
          </p:grpSpPr>
          <p:sp>
            <p:nvSpPr>
              <p:cNvPr id="21" name="Freeform 21"/>
              <p:cNvSpPr/>
              <p:nvPr/>
            </p:nvSpPr>
            <p:spPr>
              <a:xfrm>
                <a:off x="0" y="0"/>
                <a:ext cx="544539" cy="83334"/>
              </a:xfrm>
              <a:custGeom>
                <a:avLst/>
                <a:gdLst/>
                <a:ahLst/>
                <a:cxnLst/>
                <a:rect l="l" t="t" r="r" b="b"/>
                <a:pathLst>
                  <a:path w="544539" h="83334">
                    <a:moveTo>
                      <a:pt x="0" y="0"/>
                    </a:moveTo>
                    <a:lnTo>
                      <a:pt x="544539" y="0"/>
                    </a:lnTo>
                    <a:lnTo>
                      <a:pt x="544539" y="83334"/>
                    </a:lnTo>
                    <a:lnTo>
                      <a:pt x="0" y="83334"/>
                    </a:lnTo>
                    <a:close/>
                  </a:path>
                </a:pathLst>
              </a:custGeom>
              <a:solidFill>
                <a:srgbClr val="DF0943"/>
              </a:solidFill>
            </p:spPr>
            <p:txBody>
              <a:bodyPr/>
              <a:lstStyle/>
              <a:p>
                <a:endParaRPr lang="en-US"/>
              </a:p>
            </p:txBody>
          </p:sp>
          <p:sp>
            <p:nvSpPr>
              <p:cNvPr id="22" name="TextBox 22"/>
              <p:cNvSpPr txBox="1"/>
              <p:nvPr/>
            </p:nvSpPr>
            <p:spPr>
              <a:xfrm>
                <a:off x="0" y="28575"/>
                <a:ext cx="544539" cy="54759"/>
              </a:xfrm>
              <a:prstGeom prst="rect">
                <a:avLst/>
              </a:prstGeom>
            </p:spPr>
            <p:txBody>
              <a:bodyPr lIns="50800" tIns="50800" rIns="50800" bIns="50800" rtlCol="0" anchor="ctr"/>
              <a:lstStyle/>
              <a:p>
                <a:pPr algn="ctr">
                  <a:lnSpc>
                    <a:spcPts val="1704"/>
                  </a:lnSpc>
                </a:pPr>
                <a:endParaRPr/>
              </a:p>
            </p:txBody>
          </p:sp>
        </p:grpSp>
        <p:grpSp>
          <p:nvGrpSpPr>
            <p:cNvPr id="23" name="Group 23"/>
            <p:cNvGrpSpPr/>
            <p:nvPr/>
          </p:nvGrpSpPr>
          <p:grpSpPr>
            <a:xfrm>
              <a:off x="0" y="0"/>
              <a:ext cx="2756730" cy="2797882"/>
              <a:chOff x="0" y="0"/>
              <a:chExt cx="544539" cy="552668"/>
            </a:xfrm>
          </p:grpSpPr>
          <p:sp>
            <p:nvSpPr>
              <p:cNvPr id="24" name="Freeform 24"/>
              <p:cNvSpPr/>
              <p:nvPr/>
            </p:nvSpPr>
            <p:spPr>
              <a:xfrm>
                <a:off x="0" y="0"/>
                <a:ext cx="544539" cy="552668"/>
              </a:xfrm>
              <a:custGeom>
                <a:avLst/>
                <a:gdLst/>
                <a:ahLst/>
                <a:cxnLst/>
                <a:rect l="l" t="t" r="r" b="b"/>
                <a:pathLst>
                  <a:path w="544539" h="552668">
                    <a:moveTo>
                      <a:pt x="0" y="0"/>
                    </a:moveTo>
                    <a:lnTo>
                      <a:pt x="544539" y="0"/>
                    </a:lnTo>
                    <a:lnTo>
                      <a:pt x="544539" y="552668"/>
                    </a:lnTo>
                    <a:lnTo>
                      <a:pt x="0" y="552668"/>
                    </a:lnTo>
                    <a:close/>
                  </a:path>
                </a:pathLst>
              </a:custGeom>
              <a:solidFill>
                <a:srgbClr val="231F20"/>
              </a:solidFill>
            </p:spPr>
            <p:txBody>
              <a:bodyPr/>
              <a:lstStyle/>
              <a:p>
                <a:endParaRPr lang="en-US"/>
              </a:p>
            </p:txBody>
          </p:sp>
          <p:sp>
            <p:nvSpPr>
              <p:cNvPr id="25" name="TextBox 25"/>
              <p:cNvSpPr txBox="1"/>
              <p:nvPr/>
            </p:nvSpPr>
            <p:spPr>
              <a:xfrm>
                <a:off x="0" y="28575"/>
                <a:ext cx="544539" cy="524093"/>
              </a:xfrm>
              <a:prstGeom prst="rect">
                <a:avLst/>
              </a:prstGeom>
            </p:spPr>
            <p:txBody>
              <a:bodyPr lIns="50800" tIns="50800" rIns="50800" bIns="50800" rtlCol="0" anchor="ctr"/>
              <a:lstStyle/>
              <a:p>
                <a:pPr algn="ctr">
                  <a:lnSpc>
                    <a:spcPts val="1704"/>
                  </a:lnSpc>
                </a:pPr>
                <a:endParaRPr/>
              </a:p>
            </p:txBody>
          </p:sp>
        </p:grpSp>
        <p:sp>
          <p:nvSpPr>
            <p:cNvPr id="26" name="Freeform 26"/>
            <p:cNvSpPr/>
            <p:nvPr/>
          </p:nvSpPr>
          <p:spPr>
            <a:xfrm>
              <a:off x="262643" y="279019"/>
              <a:ext cx="2231445" cy="2239844"/>
            </a:xfrm>
            <a:custGeom>
              <a:avLst/>
              <a:gdLst/>
              <a:ahLst/>
              <a:cxnLst/>
              <a:rect l="l" t="t" r="r" b="b"/>
              <a:pathLst>
                <a:path w="2231445" h="2239844">
                  <a:moveTo>
                    <a:pt x="0" y="0"/>
                  </a:moveTo>
                  <a:lnTo>
                    <a:pt x="2231444" y="0"/>
                  </a:lnTo>
                  <a:lnTo>
                    <a:pt x="2231444" y="2239844"/>
                  </a:lnTo>
                  <a:lnTo>
                    <a:pt x="0" y="2239844"/>
                  </a:lnTo>
                  <a:lnTo>
                    <a:pt x="0" y="0"/>
                  </a:lnTo>
                  <a:close/>
                </a:path>
              </a:pathLst>
            </a:custGeom>
            <a:blipFill>
              <a:blip r:embed="rId4"/>
              <a:stretch>
                <a:fillRect/>
              </a:stretch>
            </a:blipFill>
          </p:spPr>
          <p:txBody>
            <a:bodyPr/>
            <a:lstStyle/>
            <a:p>
              <a:endParaRPr lang="en-US"/>
            </a:p>
          </p:txBody>
        </p:sp>
      </p:grpSp>
      <p:grpSp>
        <p:nvGrpSpPr>
          <p:cNvPr id="27" name="Group 27"/>
          <p:cNvGrpSpPr/>
          <p:nvPr/>
        </p:nvGrpSpPr>
        <p:grpSpPr>
          <a:xfrm>
            <a:off x="3175895" y="538468"/>
            <a:ext cx="13575729" cy="2119163"/>
            <a:chOff x="0" y="0"/>
            <a:chExt cx="3198669" cy="499310"/>
          </a:xfrm>
        </p:grpSpPr>
        <p:sp>
          <p:nvSpPr>
            <p:cNvPr id="28" name="Freeform 28"/>
            <p:cNvSpPr/>
            <p:nvPr/>
          </p:nvSpPr>
          <p:spPr>
            <a:xfrm>
              <a:off x="0" y="0"/>
              <a:ext cx="3198669" cy="499310"/>
            </a:xfrm>
            <a:custGeom>
              <a:avLst/>
              <a:gdLst/>
              <a:ahLst/>
              <a:cxnLst/>
              <a:rect l="l" t="t" r="r" b="b"/>
              <a:pathLst>
                <a:path w="3198669" h="499310">
                  <a:moveTo>
                    <a:pt x="0" y="0"/>
                  </a:moveTo>
                  <a:lnTo>
                    <a:pt x="3198669" y="0"/>
                  </a:lnTo>
                  <a:lnTo>
                    <a:pt x="3198669" y="499310"/>
                  </a:lnTo>
                  <a:lnTo>
                    <a:pt x="0" y="499310"/>
                  </a:lnTo>
                  <a:close/>
                </a:path>
              </a:pathLst>
            </a:custGeom>
            <a:solidFill>
              <a:srgbClr val="231F20"/>
            </a:solidFill>
            <a:ln w="9525" cap="sq">
              <a:solidFill>
                <a:srgbClr val="000000"/>
              </a:solidFill>
              <a:prstDash val="solid"/>
              <a:miter/>
            </a:ln>
          </p:spPr>
          <p:txBody>
            <a:bodyPr/>
            <a:lstStyle/>
            <a:p>
              <a:endParaRPr lang="en-US"/>
            </a:p>
          </p:txBody>
        </p:sp>
        <p:sp>
          <p:nvSpPr>
            <p:cNvPr id="29" name="TextBox 29"/>
            <p:cNvSpPr txBox="1"/>
            <p:nvPr/>
          </p:nvSpPr>
          <p:spPr>
            <a:xfrm>
              <a:off x="0" y="28575"/>
              <a:ext cx="3198669" cy="470735"/>
            </a:xfrm>
            <a:prstGeom prst="rect">
              <a:avLst/>
            </a:prstGeom>
          </p:spPr>
          <p:txBody>
            <a:bodyPr lIns="53108" tIns="53108" rIns="53108" bIns="53108" rtlCol="0" anchor="ctr"/>
            <a:lstStyle/>
            <a:p>
              <a:pPr algn="ctr">
                <a:lnSpc>
                  <a:spcPts val="1704"/>
                </a:lnSpc>
              </a:pPr>
              <a:endParaRPr/>
            </a:p>
          </p:txBody>
        </p:sp>
      </p:grpSp>
      <p:grpSp>
        <p:nvGrpSpPr>
          <p:cNvPr id="30" name="Group 30"/>
          <p:cNvGrpSpPr/>
          <p:nvPr/>
        </p:nvGrpSpPr>
        <p:grpSpPr>
          <a:xfrm rot="-10800000">
            <a:off x="15664776" y="1598050"/>
            <a:ext cx="798206" cy="798206"/>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32" name="TextBox 32"/>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grpSp>
        <p:nvGrpSpPr>
          <p:cNvPr id="33" name="Group 33"/>
          <p:cNvGrpSpPr/>
          <p:nvPr/>
        </p:nvGrpSpPr>
        <p:grpSpPr>
          <a:xfrm>
            <a:off x="16012982" y="1762449"/>
            <a:ext cx="371942" cy="469407"/>
            <a:chOff x="0" y="0"/>
            <a:chExt cx="406400" cy="512895"/>
          </a:xfrm>
        </p:grpSpPr>
        <p:sp>
          <p:nvSpPr>
            <p:cNvPr id="34" name="Freeform 34"/>
            <p:cNvSpPr/>
            <p:nvPr/>
          </p:nvSpPr>
          <p:spPr>
            <a:xfrm>
              <a:off x="0" y="0"/>
              <a:ext cx="406400" cy="512895"/>
            </a:xfrm>
            <a:custGeom>
              <a:avLst/>
              <a:gdLst/>
              <a:ahLst/>
              <a:cxnLst/>
              <a:rect l="l" t="t" r="r" b="b"/>
              <a:pathLst>
                <a:path w="406400" h="512895">
                  <a:moveTo>
                    <a:pt x="0" y="0"/>
                  </a:moveTo>
                  <a:lnTo>
                    <a:pt x="203200" y="0"/>
                  </a:lnTo>
                  <a:lnTo>
                    <a:pt x="406400" y="256447"/>
                  </a:lnTo>
                  <a:lnTo>
                    <a:pt x="203200" y="512895"/>
                  </a:lnTo>
                  <a:lnTo>
                    <a:pt x="0" y="512895"/>
                  </a:lnTo>
                  <a:lnTo>
                    <a:pt x="203200" y="256447"/>
                  </a:lnTo>
                  <a:lnTo>
                    <a:pt x="0" y="0"/>
                  </a:lnTo>
                  <a:close/>
                </a:path>
              </a:pathLst>
            </a:custGeom>
            <a:solidFill>
              <a:srgbClr val="231F20"/>
            </a:solidFill>
          </p:spPr>
          <p:txBody>
            <a:bodyPr/>
            <a:lstStyle/>
            <a:p>
              <a:endParaRPr lang="en-US"/>
            </a:p>
          </p:txBody>
        </p:sp>
        <p:sp>
          <p:nvSpPr>
            <p:cNvPr id="35" name="TextBox 35"/>
            <p:cNvSpPr txBox="1"/>
            <p:nvPr/>
          </p:nvSpPr>
          <p:spPr>
            <a:xfrm>
              <a:off x="177800" y="28575"/>
              <a:ext cx="152400" cy="484320"/>
            </a:xfrm>
            <a:prstGeom prst="rect">
              <a:avLst/>
            </a:prstGeom>
          </p:spPr>
          <p:txBody>
            <a:bodyPr lIns="56785" tIns="56785" rIns="56785" bIns="56785" rtlCol="0" anchor="ctr"/>
            <a:lstStyle/>
            <a:p>
              <a:pPr algn="ctr">
                <a:lnSpc>
                  <a:spcPts val="1704"/>
                </a:lnSpc>
              </a:pPr>
              <a:endParaRPr/>
            </a:p>
          </p:txBody>
        </p:sp>
      </p:grpSp>
      <p:grpSp>
        <p:nvGrpSpPr>
          <p:cNvPr id="36" name="Group 36"/>
          <p:cNvGrpSpPr/>
          <p:nvPr/>
        </p:nvGrpSpPr>
        <p:grpSpPr>
          <a:xfrm rot="-10800000">
            <a:off x="15742833" y="1933000"/>
            <a:ext cx="456121" cy="128305"/>
            <a:chOff x="0" y="0"/>
            <a:chExt cx="107470" cy="30231"/>
          </a:xfrm>
        </p:grpSpPr>
        <p:sp>
          <p:nvSpPr>
            <p:cNvPr id="37" name="Freeform 37"/>
            <p:cNvSpPr/>
            <p:nvPr/>
          </p:nvSpPr>
          <p:spPr>
            <a:xfrm>
              <a:off x="0" y="0"/>
              <a:ext cx="107470" cy="30231"/>
            </a:xfrm>
            <a:custGeom>
              <a:avLst/>
              <a:gdLst/>
              <a:ahLst/>
              <a:cxnLst/>
              <a:rect l="l" t="t" r="r" b="b"/>
              <a:pathLst>
                <a:path w="107470" h="30231">
                  <a:moveTo>
                    <a:pt x="0" y="0"/>
                  </a:moveTo>
                  <a:lnTo>
                    <a:pt x="107470" y="0"/>
                  </a:lnTo>
                  <a:lnTo>
                    <a:pt x="107470" y="30231"/>
                  </a:lnTo>
                  <a:lnTo>
                    <a:pt x="0" y="30231"/>
                  </a:lnTo>
                  <a:close/>
                </a:path>
              </a:pathLst>
            </a:custGeom>
            <a:solidFill>
              <a:srgbClr val="231F20"/>
            </a:solidFill>
          </p:spPr>
          <p:txBody>
            <a:bodyPr/>
            <a:lstStyle/>
            <a:p>
              <a:endParaRPr lang="en-US"/>
            </a:p>
          </p:txBody>
        </p:sp>
        <p:sp>
          <p:nvSpPr>
            <p:cNvPr id="38" name="TextBox 38"/>
            <p:cNvSpPr txBox="1"/>
            <p:nvPr/>
          </p:nvSpPr>
          <p:spPr>
            <a:xfrm>
              <a:off x="0" y="28575"/>
              <a:ext cx="107470" cy="1656"/>
            </a:xfrm>
            <a:prstGeom prst="rect">
              <a:avLst/>
            </a:prstGeom>
          </p:spPr>
          <p:txBody>
            <a:bodyPr lIns="56785" tIns="56785" rIns="56785" bIns="56785" rtlCol="0" anchor="ctr"/>
            <a:lstStyle/>
            <a:p>
              <a:pPr algn="ctr">
                <a:lnSpc>
                  <a:spcPts val="1704"/>
                </a:lnSpc>
              </a:pPr>
              <a:endParaRPr/>
            </a:p>
          </p:txBody>
        </p:sp>
      </p:grpSp>
      <p:grpSp>
        <p:nvGrpSpPr>
          <p:cNvPr id="39" name="Group 39"/>
          <p:cNvGrpSpPr/>
          <p:nvPr/>
        </p:nvGrpSpPr>
        <p:grpSpPr>
          <a:xfrm>
            <a:off x="3395132" y="1674250"/>
            <a:ext cx="802463" cy="802463"/>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1833"/>
            </a:solidFill>
          </p:spPr>
          <p:txBody>
            <a:bodyPr/>
            <a:lstStyle/>
            <a:p>
              <a:endParaRPr lang="en-US"/>
            </a:p>
          </p:txBody>
        </p:sp>
        <p:sp>
          <p:nvSpPr>
            <p:cNvPr id="41" name="TextBox 41"/>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grpSp>
        <p:nvGrpSpPr>
          <p:cNvPr id="42" name="Group 42"/>
          <p:cNvGrpSpPr/>
          <p:nvPr/>
        </p:nvGrpSpPr>
        <p:grpSpPr>
          <a:xfrm>
            <a:off x="4346655" y="1674250"/>
            <a:ext cx="802463" cy="802463"/>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p:spPr>
          <p:txBody>
            <a:bodyPr/>
            <a:lstStyle/>
            <a:p>
              <a:endParaRPr lang="en-US"/>
            </a:p>
          </p:txBody>
        </p:sp>
        <p:sp>
          <p:nvSpPr>
            <p:cNvPr id="44" name="TextBox 44"/>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grpSp>
        <p:nvGrpSpPr>
          <p:cNvPr id="45" name="Group 45"/>
          <p:cNvGrpSpPr/>
          <p:nvPr/>
        </p:nvGrpSpPr>
        <p:grpSpPr>
          <a:xfrm>
            <a:off x="3175895" y="3236883"/>
            <a:ext cx="13575729" cy="6188580"/>
            <a:chOff x="0" y="0"/>
            <a:chExt cx="18100972" cy="8251439"/>
          </a:xfrm>
        </p:grpSpPr>
        <p:sp>
          <p:nvSpPr>
            <p:cNvPr id="46" name="Freeform 46"/>
            <p:cNvSpPr/>
            <p:nvPr/>
          </p:nvSpPr>
          <p:spPr>
            <a:xfrm>
              <a:off x="0" y="0"/>
              <a:ext cx="18100972" cy="8251439"/>
            </a:xfrm>
            <a:custGeom>
              <a:avLst/>
              <a:gdLst/>
              <a:ahLst/>
              <a:cxnLst/>
              <a:rect l="l" t="t" r="r" b="b"/>
              <a:pathLst>
                <a:path w="18100972" h="8251439">
                  <a:moveTo>
                    <a:pt x="0" y="0"/>
                  </a:moveTo>
                  <a:lnTo>
                    <a:pt x="18100972" y="0"/>
                  </a:lnTo>
                  <a:lnTo>
                    <a:pt x="18100972" y="8251439"/>
                  </a:lnTo>
                  <a:lnTo>
                    <a:pt x="0" y="8251439"/>
                  </a:lnTo>
                  <a:lnTo>
                    <a:pt x="0" y="0"/>
                  </a:lnTo>
                  <a:close/>
                </a:path>
              </a:pathLst>
            </a:custGeom>
            <a:blipFill>
              <a:blip r:embed="rId5"/>
              <a:stretch>
                <a:fillRect t="-6408"/>
              </a:stretch>
            </a:blipFill>
            <a:ln w="19050" cap="sq">
              <a:solidFill>
                <a:srgbClr val="000000"/>
              </a:solidFill>
              <a:prstDash val="solid"/>
              <a:miter/>
            </a:ln>
          </p:spPr>
          <p:txBody>
            <a:bodyPr/>
            <a:lstStyle/>
            <a:p>
              <a:endParaRPr lang="en-US"/>
            </a:p>
          </p:txBody>
        </p:sp>
        <p:grpSp>
          <p:nvGrpSpPr>
            <p:cNvPr id="47" name="Group 47"/>
            <p:cNvGrpSpPr/>
            <p:nvPr/>
          </p:nvGrpSpPr>
          <p:grpSpPr>
            <a:xfrm>
              <a:off x="15161687" y="371618"/>
              <a:ext cx="2808688" cy="6979584"/>
              <a:chOff x="0" y="0"/>
              <a:chExt cx="526696" cy="1308839"/>
            </a:xfrm>
          </p:grpSpPr>
          <p:sp>
            <p:nvSpPr>
              <p:cNvPr id="48" name="Freeform 48"/>
              <p:cNvSpPr/>
              <p:nvPr/>
            </p:nvSpPr>
            <p:spPr>
              <a:xfrm>
                <a:off x="0" y="0"/>
                <a:ext cx="526696" cy="1308839"/>
              </a:xfrm>
              <a:custGeom>
                <a:avLst/>
                <a:gdLst/>
                <a:ahLst/>
                <a:cxnLst/>
                <a:rect l="l" t="t" r="r" b="b"/>
                <a:pathLst>
                  <a:path w="526696" h="1308839">
                    <a:moveTo>
                      <a:pt x="0" y="0"/>
                    </a:moveTo>
                    <a:lnTo>
                      <a:pt x="526696" y="0"/>
                    </a:lnTo>
                    <a:lnTo>
                      <a:pt x="526696" y="1308839"/>
                    </a:lnTo>
                    <a:lnTo>
                      <a:pt x="0" y="1308839"/>
                    </a:lnTo>
                    <a:close/>
                  </a:path>
                </a:pathLst>
              </a:custGeom>
              <a:solidFill>
                <a:srgbClr val="FFFFFF"/>
              </a:solidFill>
            </p:spPr>
            <p:txBody>
              <a:bodyPr/>
              <a:lstStyle/>
              <a:p>
                <a:endParaRPr lang="en-US"/>
              </a:p>
            </p:txBody>
          </p:sp>
          <p:sp>
            <p:nvSpPr>
              <p:cNvPr id="49" name="TextBox 49"/>
              <p:cNvSpPr txBox="1"/>
              <p:nvPr/>
            </p:nvSpPr>
            <p:spPr>
              <a:xfrm>
                <a:off x="0" y="28575"/>
                <a:ext cx="526696" cy="1280264"/>
              </a:xfrm>
              <a:prstGeom prst="rect">
                <a:avLst/>
              </a:prstGeom>
            </p:spPr>
            <p:txBody>
              <a:bodyPr lIns="53511" tIns="53511" rIns="53511" bIns="53511" rtlCol="0" anchor="ctr"/>
              <a:lstStyle/>
              <a:p>
                <a:pPr algn="ctr">
                  <a:lnSpc>
                    <a:spcPts val="1704"/>
                  </a:lnSpc>
                </a:pPr>
                <a:endParaRPr/>
              </a:p>
            </p:txBody>
          </p:sp>
        </p:grpSp>
        <p:sp>
          <p:nvSpPr>
            <p:cNvPr id="50" name="Freeform 50"/>
            <p:cNvSpPr/>
            <p:nvPr/>
          </p:nvSpPr>
          <p:spPr>
            <a:xfrm>
              <a:off x="15067110" y="884694"/>
              <a:ext cx="2442217" cy="330386"/>
            </a:xfrm>
            <a:custGeom>
              <a:avLst/>
              <a:gdLst/>
              <a:ahLst/>
              <a:cxnLst/>
              <a:rect l="l" t="t" r="r" b="b"/>
              <a:pathLst>
                <a:path w="2442217" h="330386">
                  <a:moveTo>
                    <a:pt x="0" y="0"/>
                  </a:moveTo>
                  <a:lnTo>
                    <a:pt x="2442217" y="0"/>
                  </a:lnTo>
                  <a:lnTo>
                    <a:pt x="2442217" y="330386"/>
                  </a:lnTo>
                  <a:lnTo>
                    <a:pt x="0" y="330386"/>
                  </a:lnTo>
                  <a:lnTo>
                    <a:pt x="0" y="0"/>
                  </a:lnTo>
                  <a:close/>
                </a:path>
              </a:pathLst>
            </a:custGeom>
            <a:blipFill>
              <a:blip r:embed="rId6"/>
              <a:stretch>
                <a:fillRect l="-4870" t="-16400" r="-8356"/>
              </a:stretch>
            </a:blipFill>
          </p:spPr>
          <p:txBody>
            <a:bodyPr/>
            <a:lstStyle/>
            <a:p>
              <a:endParaRPr lang="en-US"/>
            </a:p>
          </p:txBody>
        </p:sp>
        <p:sp>
          <p:nvSpPr>
            <p:cNvPr id="51" name="Freeform 51"/>
            <p:cNvSpPr/>
            <p:nvPr/>
          </p:nvSpPr>
          <p:spPr>
            <a:xfrm>
              <a:off x="15067110" y="1288709"/>
              <a:ext cx="2625473" cy="286156"/>
            </a:xfrm>
            <a:custGeom>
              <a:avLst/>
              <a:gdLst/>
              <a:ahLst/>
              <a:cxnLst/>
              <a:rect l="l" t="t" r="r" b="b"/>
              <a:pathLst>
                <a:path w="2625473" h="286156">
                  <a:moveTo>
                    <a:pt x="0" y="0"/>
                  </a:moveTo>
                  <a:lnTo>
                    <a:pt x="2625474" y="0"/>
                  </a:lnTo>
                  <a:lnTo>
                    <a:pt x="2625474" y="286155"/>
                  </a:lnTo>
                  <a:lnTo>
                    <a:pt x="0" y="286155"/>
                  </a:lnTo>
                  <a:lnTo>
                    <a:pt x="0" y="0"/>
                  </a:lnTo>
                  <a:close/>
                </a:path>
              </a:pathLst>
            </a:custGeom>
            <a:blipFill>
              <a:blip r:embed="rId7"/>
              <a:stretch>
                <a:fillRect l="-3125" t="-19157" r="-8966" b="-4255"/>
              </a:stretch>
            </a:blipFill>
          </p:spPr>
          <p:txBody>
            <a:bodyPr/>
            <a:lstStyle/>
            <a:p>
              <a:endParaRPr lang="en-US"/>
            </a:p>
          </p:txBody>
        </p:sp>
        <p:sp>
          <p:nvSpPr>
            <p:cNvPr id="52" name="Freeform 52"/>
            <p:cNvSpPr/>
            <p:nvPr/>
          </p:nvSpPr>
          <p:spPr>
            <a:xfrm>
              <a:off x="15067110" y="2449810"/>
              <a:ext cx="2301011" cy="258006"/>
            </a:xfrm>
            <a:custGeom>
              <a:avLst/>
              <a:gdLst/>
              <a:ahLst/>
              <a:cxnLst/>
              <a:rect l="l" t="t" r="r" b="b"/>
              <a:pathLst>
                <a:path w="2301011" h="258006">
                  <a:moveTo>
                    <a:pt x="0" y="0"/>
                  </a:moveTo>
                  <a:lnTo>
                    <a:pt x="2301011" y="0"/>
                  </a:lnTo>
                  <a:lnTo>
                    <a:pt x="2301011" y="258006"/>
                  </a:lnTo>
                  <a:lnTo>
                    <a:pt x="0" y="258006"/>
                  </a:lnTo>
                  <a:lnTo>
                    <a:pt x="0" y="0"/>
                  </a:lnTo>
                  <a:close/>
                </a:path>
              </a:pathLst>
            </a:custGeom>
            <a:blipFill>
              <a:blip r:embed="rId8"/>
              <a:stretch>
                <a:fillRect l="-1769" t="-20408" r="-2665"/>
              </a:stretch>
            </a:blipFill>
          </p:spPr>
          <p:txBody>
            <a:bodyPr/>
            <a:lstStyle/>
            <a:p>
              <a:endParaRPr lang="en-US"/>
            </a:p>
          </p:txBody>
        </p:sp>
        <p:sp>
          <p:nvSpPr>
            <p:cNvPr id="53" name="Freeform 53"/>
            <p:cNvSpPr/>
            <p:nvPr/>
          </p:nvSpPr>
          <p:spPr>
            <a:xfrm>
              <a:off x="15067110" y="2053659"/>
              <a:ext cx="2442217" cy="271685"/>
            </a:xfrm>
            <a:custGeom>
              <a:avLst/>
              <a:gdLst/>
              <a:ahLst/>
              <a:cxnLst/>
              <a:rect l="l" t="t" r="r" b="b"/>
              <a:pathLst>
                <a:path w="2442217" h="271685">
                  <a:moveTo>
                    <a:pt x="0" y="0"/>
                  </a:moveTo>
                  <a:lnTo>
                    <a:pt x="2442217" y="0"/>
                  </a:lnTo>
                  <a:lnTo>
                    <a:pt x="2442217" y="271684"/>
                  </a:lnTo>
                  <a:lnTo>
                    <a:pt x="0" y="271684"/>
                  </a:lnTo>
                  <a:lnTo>
                    <a:pt x="0" y="0"/>
                  </a:lnTo>
                  <a:close/>
                </a:path>
              </a:pathLst>
            </a:custGeom>
            <a:blipFill>
              <a:blip r:embed="rId9"/>
              <a:stretch>
                <a:fillRect l="-3569" t="-20570" r="-2080" b="-6502"/>
              </a:stretch>
            </a:blipFill>
          </p:spPr>
          <p:txBody>
            <a:bodyPr/>
            <a:lstStyle/>
            <a:p>
              <a:endParaRPr lang="en-US"/>
            </a:p>
          </p:txBody>
        </p:sp>
        <p:sp>
          <p:nvSpPr>
            <p:cNvPr id="54" name="Freeform 54"/>
            <p:cNvSpPr/>
            <p:nvPr/>
          </p:nvSpPr>
          <p:spPr>
            <a:xfrm>
              <a:off x="15067110" y="1686463"/>
              <a:ext cx="2246544" cy="234899"/>
            </a:xfrm>
            <a:custGeom>
              <a:avLst/>
              <a:gdLst/>
              <a:ahLst/>
              <a:cxnLst/>
              <a:rect l="l" t="t" r="r" b="b"/>
              <a:pathLst>
                <a:path w="2246544" h="234899">
                  <a:moveTo>
                    <a:pt x="0" y="0"/>
                  </a:moveTo>
                  <a:lnTo>
                    <a:pt x="2246544" y="0"/>
                  </a:lnTo>
                  <a:lnTo>
                    <a:pt x="2246544" y="234898"/>
                  </a:lnTo>
                  <a:lnTo>
                    <a:pt x="0" y="234898"/>
                  </a:lnTo>
                  <a:lnTo>
                    <a:pt x="0" y="0"/>
                  </a:lnTo>
                  <a:close/>
                </a:path>
              </a:pathLst>
            </a:custGeom>
            <a:blipFill>
              <a:blip r:embed="rId10"/>
              <a:stretch>
                <a:fillRect l="-4377" t="-18489" r="-11410" b="-20900"/>
              </a:stretch>
            </a:blipFill>
          </p:spPr>
          <p:txBody>
            <a:bodyPr/>
            <a:lstStyle/>
            <a:p>
              <a:endParaRPr lang="en-US"/>
            </a:p>
          </p:txBody>
        </p:sp>
        <p:sp>
          <p:nvSpPr>
            <p:cNvPr id="55" name="Freeform 55"/>
            <p:cNvSpPr/>
            <p:nvPr/>
          </p:nvSpPr>
          <p:spPr>
            <a:xfrm>
              <a:off x="15053732" y="2743288"/>
              <a:ext cx="2056616" cy="382067"/>
            </a:xfrm>
            <a:custGeom>
              <a:avLst/>
              <a:gdLst/>
              <a:ahLst/>
              <a:cxnLst/>
              <a:rect l="l" t="t" r="r" b="b"/>
              <a:pathLst>
                <a:path w="2056616" h="382067">
                  <a:moveTo>
                    <a:pt x="0" y="0"/>
                  </a:moveTo>
                  <a:lnTo>
                    <a:pt x="2056616" y="0"/>
                  </a:lnTo>
                  <a:lnTo>
                    <a:pt x="2056616" y="382067"/>
                  </a:lnTo>
                  <a:lnTo>
                    <a:pt x="0" y="382067"/>
                  </a:lnTo>
                  <a:lnTo>
                    <a:pt x="0" y="0"/>
                  </a:lnTo>
                  <a:close/>
                </a:path>
              </a:pathLst>
            </a:custGeom>
            <a:blipFill>
              <a:blip r:embed="rId11"/>
              <a:stretch>
                <a:fillRect l="-6474" r="-16770"/>
              </a:stretch>
            </a:blipFill>
          </p:spPr>
          <p:txBody>
            <a:bodyPr/>
            <a:lstStyle/>
            <a:p>
              <a:endParaRPr lang="en-US"/>
            </a:p>
          </p:txBody>
        </p:sp>
        <p:sp>
          <p:nvSpPr>
            <p:cNvPr id="56" name="Freeform 56"/>
            <p:cNvSpPr/>
            <p:nvPr/>
          </p:nvSpPr>
          <p:spPr>
            <a:xfrm>
              <a:off x="15067110" y="3165488"/>
              <a:ext cx="2413573" cy="262284"/>
            </a:xfrm>
            <a:custGeom>
              <a:avLst/>
              <a:gdLst/>
              <a:ahLst/>
              <a:cxnLst/>
              <a:rect l="l" t="t" r="r" b="b"/>
              <a:pathLst>
                <a:path w="2413573" h="262284">
                  <a:moveTo>
                    <a:pt x="0" y="0"/>
                  </a:moveTo>
                  <a:lnTo>
                    <a:pt x="2413573" y="0"/>
                  </a:lnTo>
                  <a:lnTo>
                    <a:pt x="2413573" y="262283"/>
                  </a:lnTo>
                  <a:lnTo>
                    <a:pt x="0" y="262283"/>
                  </a:lnTo>
                  <a:lnTo>
                    <a:pt x="0" y="0"/>
                  </a:lnTo>
                  <a:close/>
                </a:path>
              </a:pathLst>
            </a:custGeom>
            <a:blipFill>
              <a:blip r:embed="rId12"/>
              <a:stretch>
                <a:fillRect l="-3034" t="-27657" r="-10411" b="-3722"/>
              </a:stretch>
            </a:blipFill>
          </p:spPr>
          <p:txBody>
            <a:bodyPr/>
            <a:lstStyle/>
            <a:p>
              <a:endParaRPr lang="en-US"/>
            </a:p>
          </p:txBody>
        </p:sp>
        <p:sp>
          <p:nvSpPr>
            <p:cNvPr id="57" name="Freeform 57"/>
            <p:cNvSpPr/>
            <p:nvPr/>
          </p:nvSpPr>
          <p:spPr>
            <a:xfrm>
              <a:off x="15053732" y="567040"/>
              <a:ext cx="2916642" cy="317653"/>
            </a:xfrm>
            <a:custGeom>
              <a:avLst/>
              <a:gdLst/>
              <a:ahLst/>
              <a:cxnLst/>
              <a:rect l="l" t="t" r="r" b="b"/>
              <a:pathLst>
                <a:path w="2916642" h="317653">
                  <a:moveTo>
                    <a:pt x="0" y="0"/>
                  </a:moveTo>
                  <a:lnTo>
                    <a:pt x="2916643" y="0"/>
                  </a:lnTo>
                  <a:lnTo>
                    <a:pt x="2916643" y="317654"/>
                  </a:lnTo>
                  <a:lnTo>
                    <a:pt x="0" y="317654"/>
                  </a:lnTo>
                  <a:lnTo>
                    <a:pt x="0" y="0"/>
                  </a:lnTo>
                  <a:close/>
                </a:path>
              </a:pathLst>
            </a:custGeom>
            <a:blipFill>
              <a:blip r:embed="rId13"/>
              <a:stretch>
                <a:fillRect l="-4351" t="-20568" r="-4057" b="-9141"/>
              </a:stretch>
            </a:blipFill>
          </p:spPr>
          <p:txBody>
            <a:bodyPr/>
            <a:lstStyle/>
            <a:p>
              <a:endParaRPr lang="en-US"/>
            </a:p>
          </p:txBody>
        </p:sp>
      </p:grpSp>
      <p:sp>
        <p:nvSpPr>
          <p:cNvPr id="58" name="TextBox 58"/>
          <p:cNvSpPr txBox="1"/>
          <p:nvPr/>
        </p:nvSpPr>
        <p:spPr>
          <a:xfrm>
            <a:off x="2266515" y="9846166"/>
            <a:ext cx="4654295" cy="316230"/>
          </a:xfrm>
          <a:prstGeom prst="rect">
            <a:avLst/>
          </a:prstGeom>
        </p:spPr>
        <p:txBody>
          <a:bodyPr lIns="0" tIns="0" rIns="0" bIns="0" rtlCol="0" anchor="t">
            <a:spAutoFit/>
          </a:bodyPr>
          <a:lstStyle/>
          <a:p>
            <a:pPr algn="l">
              <a:lnSpc>
                <a:spcPts val="2520"/>
              </a:lnSpc>
              <a:spcBef>
                <a:spcPct val="0"/>
              </a:spcBef>
            </a:pPr>
            <a:r>
              <a:rPr lang="en-US" sz="1800">
                <a:solidFill>
                  <a:srgbClr val="231F20"/>
                </a:solidFill>
                <a:latin typeface="Helvetica World"/>
                <a:ea typeface="Helvetica World"/>
                <a:cs typeface="Helvetica World"/>
                <a:sym typeface="Helvetica World"/>
              </a:rPr>
              <a:t>University of Maryland Baltimore County</a:t>
            </a:r>
          </a:p>
        </p:txBody>
      </p:sp>
      <p:sp>
        <p:nvSpPr>
          <p:cNvPr id="59" name="TextBox 59"/>
          <p:cNvSpPr txBox="1"/>
          <p:nvPr/>
        </p:nvSpPr>
        <p:spPr>
          <a:xfrm>
            <a:off x="3498504" y="1699837"/>
            <a:ext cx="592752" cy="672813"/>
          </a:xfrm>
          <a:prstGeom prst="rect">
            <a:avLst/>
          </a:prstGeom>
        </p:spPr>
        <p:txBody>
          <a:bodyPr wrap="square" lIns="0" tIns="0" rIns="0" bIns="0" rtlCol="0" anchor="t">
            <a:spAutoFit/>
          </a:bodyPr>
          <a:lstStyle/>
          <a:p>
            <a:pPr algn="ctr">
              <a:lnSpc>
                <a:spcPts val="5782"/>
              </a:lnSpc>
            </a:pPr>
            <a:r>
              <a:rPr lang="en-US" sz="4130" b="1" spc="-90" dirty="0">
                <a:solidFill>
                  <a:srgbClr val="FFFFFF"/>
                </a:solidFill>
                <a:latin typeface="Helvetica World Bold"/>
                <a:ea typeface="Helvetica World Bold"/>
                <a:cs typeface="Helvetica World Bold"/>
                <a:sym typeface="Helvetica World Bold"/>
              </a:rPr>
              <a:t>IC</a:t>
            </a:r>
          </a:p>
        </p:txBody>
      </p:sp>
      <p:sp>
        <p:nvSpPr>
          <p:cNvPr id="60" name="TextBox 60"/>
          <p:cNvSpPr txBox="1"/>
          <p:nvPr/>
        </p:nvSpPr>
        <p:spPr>
          <a:xfrm>
            <a:off x="4467744" y="1707569"/>
            <a:ext cx="572269" cy="745152"/>
          </a:xfrm>
          <a:prstGeom prst="rect">
            <a:avLst/>
          </a:prstGeom>
        </p:spPr>
        <p:txBody>
          <a:bodyPr lIns="0" tIns="0" rIns="0" bIns="0" rtlCol="0" anchor="t">
            <a:spAutoFit/>
          </a:bodyPr>
          <a:lstStyle/>
          <a:p>
            <a:pPr algn="ctr">
              <a:lnSpc>
                <a:spcPts val="5691"/>
              </a:lnSpc>
            </a:pPr>
            <a:r>
              <a:rPr lang="en-US" sz="4065" b="1" spc="-89" dirty="0">
                <a:solidFill>
                  <a:srgbClr val="231F20"/>
                </a:solidFill>
                <a:latin typeface="Helvetica World Bold"/>
                <a:ea typeface="Helvetica World Bold"/>
                <a:cs typeface="Helvetica World Bold"/>
                <a:sym typeface="Helvetica World Bold"/>
              </a:rPr>
              <a:t>25</a:t>
            </a:r>
          </a:p>
        </p:txBody>
      </p:sp>
      <p:sp>
        <p:nvSpPr>
          <p:cNvPr id="61" name="TextBox 61"/>
          <p:cNvSpPr txBox="1"/>
          <p:nvPr/>
        </p:nvSpPr>
        <p:spPr>
          <a:xfrm>
            <a:off x="4281347" y="904875"/>
            <a:ext cx="11679327" cy="1053155"/>
          </a:xfrm>
          <a:prstGeom prst="rect">
            <a:avLst/>
          </a:prstGeom>
        </p:spPr>
        <p:txBody>
          <a:bodyPr lIns="0" tIns="0" rIns="0" bIns="0" rtlCol="0" anchor="t">
            <a:spAutoFit/>
          </a:bodyPr>
          <a:lstStyle/>
          <a:p>
            <a:pPr algn="ctr">
              <a:lnSpc>
                <a:spcPts val="7839"/>
              </a:lnSpc>
            </a:pPr>
            <a:r>
              <a:rPr lang="en-US" sz="5599" b="1">
                <a:solidFill>
                  <a:srgbClr val="FFFFFF"/>
                </a:solidFill>
                <a:latin typeface="Helvetica World Bold"/>
                <a:ea typeface="Helvetica World Bold"/>
                <a:cs typeface="Helvetica World Bold"/>
                <a:sym typeface="Helvetica World Bold"/>
              </a:rPr>
              <a:t>College Station Ridership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408</Words>
  <Application>Microsoft Office PowerPoint</Application>
  <PresentationFormat>Custom</PresentationFormat>
  <Paragraphs>109</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Helvetica World</vt:lpstr>
      <vt:lpstr>Helvetica World Italics</vt:lpstr>
      <vt:lpstr>Canva Sans Bold</vt:lpstr>
      <vt:lpstr>Arial</vt:lpstr>
      <vt:lpstr>Helvetica World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IC25030 Mindpetal DC WMATA Ridership Analysis</dc:title>
  <cp:lastModifiedBy>Abitha Priya</cp:lastModifiedBy>
  <cp:revision>2</cp:revision>
  <dcterms:created xsi:type="dcterms:W3CDTF">2006-08-16T00:00:00Z</dcterms:created>
  <dcterms:modified xsi:type="dcterms:W3CDTF">2025-03-08T06:02:35Z</dcterms:modified>
  <dc:identifier>DAGgv2QFdlk</dc:identifier>
</cp:coreProperties>
</file>